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Nunito" panose="020B0604020202020204" charset="0"/>
      <p:regular r:id="rId8"/>
      <p:bold r:id="rId9"/>
      <p:italic r:id="rId10"/>
      <p:boldItalic r:id="rId11"/>
    </p:embeddedFont>
    <p:embeddedFont>
      <p:font typeface="Archivo Black" panose="020B0604020202020204" charset="0"/>
      <p:regular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0432e724f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0432e724f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0432e724f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0432e724f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fb76c72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fb76c72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fbc5e26d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fbc5e26d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0c69455d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0c69455d3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Title slide">
  <p:cSld name="TITLE_3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3050" y="76725"/>
            <a:ext cx="9006900" cy="9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35685" b="35682"/>
          <a:stretch/>
        </p:blipFill>
        <p:spPr>
          <a:xfrm>
            <a:off x="174016" y="152400"/>
            <a:ext cx="8783400" cy="2514900"/>
          </a:xfrm>
          <a:prstGeom prst="roundRect">
            <a:avLst>
              <a:gd name="adj" fmla="val 8658"/>
            </a:avLst>
          </a:prstGeom>
          <a:noFill/>
          <a:ln>
            <a:noFill/>
          </a:ln>
        </p:spPr>
      </p:pic>
      <p:pic>
        <p:nvPicPr>
          <p:cNvPr id="11" name="Google Shape;11;p2" title="Ocean Schoo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450" y="483600"/>
            <a:ext cx="1053100" cy="35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80275" y="1072575"/>
            <a:ext cx="8783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Black"/>
              <a:buNone/>
              <a:defRPr sz="60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80275" y="1968275"/>
            <a:ext cx="8783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4358950" y="3838800"/>
            <a:ext cx="4044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●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○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■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●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○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■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●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○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600"/>
              <a:buFont typeface="Nunito"/>
              <a:buChar char="■"/>
              <a:defRPr sz="1600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pic" idx="3"/>
          </p:nvPr>
        </p:nvSpPr>
        <p:spPr>
          <a:xfrm>
            <a:off x="157491" y="2907550"/>
            <a:ext cx="3776100" cy="3754800"/>
          </a:xfrm>
          <a:prstGeom prst="roundRect">
            <a:avLst>
              <a:gd name="adj" fmla="val 7171"/>
            </a:avLst>
          </a:prstGeom>
          <a:noFill/>
          <a:ln>
            <a:noFill/>
          </a:ln>
        </p:spPr>
      </p:sp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51015">
            <a:off x="4334098" y="3258063"/>
            <a:ext cx="475800" cy="50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1523" y="5244738"/>
            <a:ext cx="475800" cy="50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4748" y="4994724"/>
            <a:ext cx="447600" cy="47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Challenge/To-do slide">
  <p:cSld name="CUSTOM_4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182792" y="996980"/>
            <a:ext cx="8781000" cy="903300"/>
          </a:xfrm>
          <a:prstGeom prst="roundRect">
            <a:avLst>
              <a:gd name="adj" fmla="val 21386"/>
            </a:avLst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75700" y="983575"/>
            <a:ext cx="87810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181625" y="2144075"/>
            <a:ext cx="4283100" cy="4515900"/>
          </a:xfrm>
          <a:prstGeom prst="roundRect">
            <a:avLst>
              <a:gd name="adj" fmla="val 5580"/>
            </a:avLst>
          </a:prstGeom>
          <a:solidFill>
            <a:srgbClr val="EFEFEF"/>
          </a:solidFill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268625" y="2438800"/>
            <a:ext cx="4196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994665" y="2939498"/>
            <a:ext cx="320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3"/>
          </p:nvPr>
        </p:nvSpPr>
        <p:spPr>
          <a:xfrm>
            <a:off x="994665" y="4354573"/>
            <a:ext cx="320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4"/>
          </p:nvPr>
        </p:nvSpPr>
        <p:spPr>
          <a:xfrm>
            <a:off x="4725675" y="2144075"/>
            <a:ext cx="4239300" cy="4515900"/>
          </a:xfrm>
          <a:prstGeom prst="roundRect">
            <a:avLst>
              <a:gd name="adj" fmla="val 5994"/>
            </a:avLst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5"/>
          </p:nvPr>
        </p:nvSpPr>
        <p:spPr>
          <a:xfrm>
            <a:off x="2430000" y="989100"/>
            <a:ext cx="65337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1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CUSTOM_3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63050" y="76725"/>
            <a:ext cx="9006900" cy="9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68875" y="2296950"/>
            <a:ext cx="86622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rchivo Black"/>
              <a:buNone/>
              <a:defRPr>
                <a:solidFill>
                  <a:srgbClr val="20124D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80275" y="2819250"/>
            <a:ext cx="25953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l="1373" t="48850" r="490" b="17963"/>
          <a:stretch/>
        </p:blipFill>
        <p:spPr>
          <a:xfrm flipH="1">
            <a:off x="0" y="0"/>
            <a:ext cx="9144000" cy="2062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>
            <a:off x="180275" y="3208050"/>
            <a:ext cx="2595300" cy="948000"/>
          </a:xfrm>
          <a:prstGeom prst="roundRect">
            <a:avLst>
              <a:gd name="adj" fmla="val 13088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2"/>
          </p:nvPr>
        </p:nvSpPr>
        <p:spPr>
          <a:xfrm>
            <a:off x="298153" y="3235597"/>
            <a:ext cx="2380200" cy="88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3"/>
          </p:nvPr>
        </p:nvSpPr>
        <p:spPr>
          <a:xfrm>
            <a:off x="3274363" y="2819250"/>
            <a:ext cx="25953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3274363" y="3208050"/>
            <a:ext cx="2595300" cy="948000"/>
          </a:xfrm>
          <a:prstGeom prst="roundRect">
            <a:avLst>
              <a:gd name="adj" fmla="val 13088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4"/>
          </p:nvPr>
        </p:nvSpPr>
        <p:spPr>
          <a:xfrm>
            <a:off x="3392241" y="3235597"/>
            <a:ext cx="2380200" cy="88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5"/>
          </p:nvPr>
        </p:nvSpPr>
        <p:spPr>
          <a:xfrm>
            <a:off x="6368425" y="2819250"/>
            <a:ext cx="25953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6368425" y="3208050"/>
            <a:ext cx="2595300" cy="948000"/>
          </a:xfrm>
          <a:prstGeom prst="roundRect">
            <a:avLst>
              <a:gd name="adj" fmla="val 13088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6"/>
          </p:nvPr>
        </p:nvSpPr>
        <p:spPr>
          <a:xfrm>
            <a:off x="6486303" y="3235597"/>
            <a:ext cx="2380200" cy="88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6038400" y="76725"/>
            <a:ext cx="3105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highlight>
                  <a:schemeClr val="lt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Info slide - Question">
  <p:cSld name="CUSTOM_8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180300" y="989975"/>
            <a:ext cx="2194500" cy="431100"/>
          </a:xfrm>
          <a:prstGeom prst="roundRect">
            <a:avLst>
              <a:gd name="adj" fmla="val 32632"/>
            </a:avLst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75700" y="983575"/>
            <a:ext cx="21945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180300" y="1677125"/>
            <a:ext cx="4745100" cy="955500"/>
          </a:xfrm>
          <a:prstGeom prst="roundRect">
            <a:avLst>
              <a:gd name="adj" fmla="val 16744"/>
            </a:avLst>
          </a:prstGeom>
          <a:solidFill>
            <a:srgbClr val="EFEFEF"/>
          </a:solidFill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85275" y="2632550"/>
            <a:ext cx="4745100" cy="4027500"/>
          </a:xfrm>
          <a:prstGeom prst="roundRect">
            <a:avLst>
              <a:gd name="adj" fmla="val 7347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312625" y="1677215"/>
            <a:ext cx="34965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2"/>
          </p:nvPr>
        </p:nvSpPr>
        <p:spPr>
          <a:xfrm>
            <a:off x="323165" y="2809005"/>
            <a:ext cx="3994500" cy="3621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8507" y="2040218"/>
            <a:ext cx="475800" cy="50083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/>
          <p:nvPr/>
        </p:nvSpPr>
        <p:spPr>
          <a:xfrm>
            <a:off x="5152850" y="4552525"/>
            <a:ext cx="3816000" cy="2107500"/>
          </a:xfrm>
          <a:prstGeom prst="roundRect">
            <a:avLst>
              <a:gd name="adj" fmla="val 10554"/>
            </a:avLst>
          </a:prstGeom>
          <a:solidFill>
            <a:srgbClr val="EFEFEF"/>
          </a:solidFill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3"/>
          </p:nvPr>
        </p:nvSpPr>
        <p:spPr>
          <a:xfrm>
            <a:off x="5790012" y="4576300"/>
            <a:ext cx="3201600" cy="20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sz="1400"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●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○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1245"/>
              </a:buClr>
              <a:buSzPts val="1400"/>
              <a:buFont typeface="Nunito"/>
              <a:buChar char="■"/>
              <a:defRPr b="1">
                <a:solidFill>
                  <a:srgbClr val="1812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>
            <a:spLocks noGrp="1"/>
          </p:cNvSpPr>
          <p:nvPr>
            <p:ph type="pic" idx="4"/>
          </p:nvPr>
        </p:nvSpPr>
        <p:spPr>
          <a:xfrm>
            <a:off x="5152910" y="1652550"/>
            <a:ext cx="3775200" cy="2680800"/>
          </a:xfrm>
          <a:prstGeom prst="roundRect">
            <a:avLst>
              <a:gd name="adj" fmla="val 24276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. Question slide 3.4 2">
  <p:cSld name="CUSTOM_12_2_3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180300" y="989975"/>
            <a:ext cx="1994100" cy="431100"/>
          </a:xfrm>
          <a:prstGeom prst="roundRect">
            <a:avLst>
              <a:gd name="adj" fmla="val 32632"/>
            </a:avLst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186327" y="989975"/>
            <a:ext cx="1988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166350" y="3242350"/>
            <a:ext cx="1994100" cy="788100"/>
          </a:xfrm>
          <a:prstGeom prst="roundRect">
            <a:avLst>
              <a:gd name="adj" fmla="val 13088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2"/>
          </p:nvPr>
        </p:nvSpPr>
        <p:spPr>
          <a:xfrm>
            <a:off x="256922" y="3265250"/>
            <a:ext cx="1828800" cy="734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2434100" y="3242350"/>
            <a:ext cx="1994100" cy="788100"/>
          </a:xfrm>
          <a:prstGeom prst="roundRect">
            <a:avLst>
              <a:gd name="adj" fmla="val 13088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3"/>
          </p:nvPr>
        </p:nvSpPr>
        <p:spPr>
          <a:xfrm>
            <a:off x="2524672" y="3265250"/>
            <a:ext cx="1828800" cy="734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4701863" y="3238400"/>
            <a:ext cx="1994100" cy="788100"/>
          </a:xfrm>
          <a:prstGeom prst="roundRect">
            <a:avLst>
              <a:gd name="adj" fmla="val 13088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4"/>
          </p:nvPr>
        </p:nvSpPr>
        <p:spPr>
          <a:xfrm>
            <a:off x="4792434" y="3261300"/>
            <a:ext cx="1828800" cy="734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6969625" y="3242350"/>
            <a:ext cx="1994100" cy="788100"/>
          </a:xfrm>
          <a:prstGeom prst="roundRect">
            <a:avLst>
              <a:gd name="adj" fmla="val 13088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5"/>
          </p:nvPr>
        </p:nvSpPr>
        <p:spPr>
          <a:xfrm>
            <a:off x="7060197" y="3265250"/>
            <a:ext cx="1828800" cy="734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/>
          <p:nvPr/>
        </p:nvSpPr>
        <p:spPr>
          <a:xfrm>
            <a:off x="173313" y="5871900"/>
            <a:ext cx="1994100" cy="788100"/>
          </a:xfrm>
          <a:prstGeom prst="roundRect">
            <a:avLst>
              <a:gd name="adj" fmla="val 13088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6"/>
          </p:nvPr>
        </p:nvSpPr>
        <p:spPr>
          <a:xfrm>
            <a:off x="263884" y="5894800"/>
            <a:ext cx="1828800" cy="734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2441063" y="5871900"/>
            <a:ext cx="1994100" cy="788100"/>
          </a:xfrm>
          <a:prstGeom prst="roundRect">
            <a:avLst>
              <a:gd name="adj" fmla="val 13088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7"/>
          </p:nvPr>
        </p:nvSpPr>
        <p:spPr>
          <a:xfrm>
            <a:off x="2531634" y="5894800"/>
            <a:ext cx="1828800" cy="734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4708825" y="5867950"/>
            <a:ext cx="1994100" cy="788100"/>
          </a:xfrm>
          <a:prstGeom prst="roundRect">
            <a:avLst>
              <a:gd name="adj" fmla="val 13088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body" idx="8"/>
          </p:nvPr>
        </p:nvSpPr>
        <p:spPr>
          <a:xfrm>
            <a:off x="4799397" y="5890850"/>
            <a:ext cx="1828800" cy="734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6976588" y="5871900"/>
            <a:ext cx="1994100" cy="788100"/>
          </a:xfrm>
          <a:prstGeom prst="roundRect">
            <a:avLst>
              <a:gd name="adj" fmla="val 13088"/>
            </a:avLst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9"/>
          </p:nvPr>
        </p:nvSpPr>
        <p:spPr>
          <a:xfrm>
            <a:off x="7067159" y="5894800"/>
            <a:ext cx="1828800" cy="734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" name="Google Shape;77;p6"/>
          <p:cNvSpPr>
            <a:spLocks noGrp="1"/>
          </p:cNvSpPr>
          <p:nvPr>
            <p:ph type="pic" idx="13"/>
          </p:nvPr>
        </p:nvSpPr>
        <p:spPr>
          <a:xfrm>
            <a:off x="173288" y="4268650"/>
            <a:ext cx="1994100" cy="1599300"/>
          </a:xfrm>
          <a:prstGeom prst="roundRect">
            <a:avLst>
              <a:gd name="adj" fmla="val 14003"/>
            </a:avLst>
          </a:prstGeom>
          <a:noFill/>
          <a:ln w="19050" cap="flat" cmpd="sng">
            <a:solidFill>
              <a:srgbClr val="48BDE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6"/>
          <p:cNvSpPr>
            <a:spLocks noGrp="1"/>
          </p:cNvSpPr>
          <p:nvPr>
            <p:ph type="pic" idx="14"/>
          </p:nvPr>
        </p:nvSpPr>
        <p:spPr>
          <a:xfrm>
            <a:off x="2441050" y="4268650"/>
            <a:ext cx="1994100" cy="1599300"/>
          </a:xfrm>
          <a:prstGeom prst="roundRect">
            <a:avLst>
              <a:gd name="adj" fmla="val 14003"/>
            </a:avLst>
          </a:prstGeom>
          <a:noFill/>
          <a:ln w="19050" cap="flat" cmpd="sng">
            <a:solidFill>
              <a:srgbClr val="48BDE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6"/>
          <p:cNvSpPr>
            <a:spLocks noGrp="1"/>
          </p:cNvSpPr>
          <p:nvPr>
            <p:ph type="pic" idx="15"/>
          </p:nvPr>
        </p:nvSpPr>
        <p:spPr>
          <a:xfrm>
            <a:off x="4708838" y="4268650"/>
            <a:ext cx="1994100" cy="1599300"/>
          </a:xfrm>
          <a:prstGeom prst="roundRect">
            <a:avLst>
              <a:gd name="adj" fmla="val 14003"/>
            </a:avLst>
          </a:prstGeom>
          <a:noFill/>
          <a:ln w="19050" cap="flat" cmpd="sng">
            <a:solidFill>
              <a:srgbClr val="48BDE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6"/>
          <p:cNvSpPr>
            <a:spLocks noGrp="1"/>
          </p:cNvSpPr>
          <p:nvPr>
            <p:ph type="pic" idx="16"/>
          </p:nvPr>
        </p:nvSpPr>
        <p:spPr>
          <a:xfrm>
            <a:off x="6976600" y="4268650"/>
            <a:ext cx="1994100" cy="1599300"/>
          </a:xfrm>
          <a:prstGeom prst="roundRect">
            <a:avLst>
              <a:gd name="adj" fmla="val 14003"/>
            </a:avLst>
          </a:prstGeom>
          <a:noFill/>
          <a:ln w="19050" cap="flat" cmpd="sng">
            <a:solidFill>
              <a:srgbClr val="48BDE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6"/>
          <p:cNvSpPr>
            <a:spLocks noGrp="1"/>
          </p:cNvSpPr>
          <p:nvPr>
            <p:ph type="pic" idx="17"/>
          </p:nvPr>
        </p:nvSpPr>
        <p:spPr>
          <a:xfrm>
            <a:off x="166350" y="1643050"/>
            <a:ext cx="1994100" cy="1599300"/>
          </a:xfrm>
          <a:prstGeom prst="roundRect">
            <a:avLst>
              <a:gd name="adj" fmla="val 14003"/>
            </a:avLst>
          </a:prstGeom>
          <a:noFill/>
          <a:ln w="19050" cap="flat" cmpd="sng">
            <a:solidFill>
              <a:srgbClr val="48BDE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"/>
          <p:cNvSpPr>
            <a:spLocks noGrp="1"/>
          </p:cNvSpPr>
          <p:nvPr>
            <p:ph type="pic" idx="18"/>
          </p:nvPr>
        </p:nvSpPr>
        <p:spPr>
          <a:xfrm>
            <a:off x="2434113" y="1643050"/>
            <a:ext cx="1994100" cy="1599300"/>
          </a:xfrm>
          <a:prstGeom prst="roundRect">
            <a:avLst>
              <a:gd name="adj" fmla="val 14003"/>
            </a:avLst>
          </a:prstGeom>
          <a:noFill/>
          <a:ln w="19050" cap="flat" cmpd="sng">
            <a:solidFill>
              <a:srgbClr val="48BDE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6"/>
          <p:cNvSpPr>
            <a:spLocks noGrp="1"/>
          </p:cNvSpPr>
          <p:nvPr>
            <p:ph type="pic" idx="19"/>
          </p:nvPr>
        </p:nvSpPr>
        <p:spPr>
          <a:xfrm>
            <a:off x="4701900" y="1643050"/>
            <a:ext cx="1994100" cy="1599300"/>
          </a:xfrm>
          <a:prstGeom prst="roundRect">
            <a:avLst>
              <a:gd name="adj" fmla="val 14003"/>
            </a:avLst>
          </a:prstGeom>
          <a:noFill/>
          <a:ln w="19050" cap="flat" cmpd="sng">
            <a:solidFill>
              <a:srgbClr val="48BDE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"/>
          <p:cNvSpPr>
            <a:spLocks noGrp="1"/>
          </p:cNvSpPr>
          <p:nvPr>
            <p:ph type="pic" idx="20"/>
          </p:nvPr>
        </p:nvSpPr>
        <p:spPr>
          <a:xfrm>
            <a:off x="6969663" y="1643050"/>
            <a:ext cx="1994100" cy="1599300"/>
          </a:xfrm>
          <a:prstGeom prst="roundRect">
            <a:avLst>
              <a:gd name="adj" fmla="val 14003"/>
            </a:avLst>
          </a:prstGeom>
          <a:noFill/>
          <a:ln w="19050" cap="flat" cmpd="sng">
            <a:solidFill>
              <a:srgbClr val="48BDE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2"/>
          </p:nvPr>
        </p:nvSpPr>
        <p:spPr>
          <a:xfrm>
            <a:off x="8875275" y="6662075"/>
            <a:ext cx="447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buNone/>
              <a:defRPr sz="1600" b="1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4">
          <p15:clr>
            <a:srgbClr val="EA4335"/>
          </p15:clr>
        </p15:guide>
        <p15:guide id="2" orient="horz" pos="4195">
          <p15:clr>
            <a:srgbClr val="EA4335"/>
          </p15:clr>
        </p15:guide>
        <p15:guide id="3" pos="564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a.ca/en/blog/wonders-gulf-st-lawrenc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www.thecanadianencyclopedia.ca/en/article/gulf-of-st-lawrenc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180275" y="1072575"/>
            <a:ext cx="87834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STIRRING THE ZONE</a:t>
            </a:r>
            <a:endParaRPr sz="5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800"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180275" y="2044475"/>
            <a:ext cx="8783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Atlantic Ocean</a:t>
            </a:r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body" idx="2"/>
          </p:nvPr>
        </p:nvSpPr>
        <p:spPr>
          <a:xfrm>
            <a:off x="4358950" y="3838800"/>
            <a:ext cx="39099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What’s so great in the Gulf for a right whale or a gannet?</a:t>
            </a:r>
            <a:endParaRPr sz="2600"/>
          </a:p>
        </p:txBody>
      </p:sp>
      <p:pic>
        <p:nvPicPr>
          <p:cNvPr id="92" name="Google Shape;92;p7" descr="Cold and warm winds are drawn on a map, pointing to an eddy in a body of water." title="Diagram of wind and currents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1865" r="29693"/>
          <a:stretch/>
        </p:blipFill>
        <p:spPr>
          <a:xfrm>
            <a:off x="157491" y="2907550"/>
            <a:ext cx="3776100" cy="3754800"/>
          </a:xfrm>
          <a:prstGeom prst="roundRect">
            <a:avLst>
              <a:gd name="adj" fmla="val 16667"/>
            </a:avLst>
          </a:prstGeom>
        </p:spPr>
      </p:pic>
      <p:sp>
        <p:nvSpPr>
          <p:cNvPr id="93" name="Google Shape;93;p7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175700" y="983575"/>
            <a:ext cx="2254200" cy="9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57400" lvl="0" indent="-20574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Here’s your challenge:</a:t>
            </a:r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subTitle" idx="5"/>
          </p:nvPr>
        </p:nvSpPr>
        <p:spPr>
          <a:xfrm>
            <a:off x="2430000" y="989100"/>
            <a:ext cx="6533700" cy="903300"/>
          </a:xfrm>
          <a:prstGeom prst="rect">
            <a:avLst/>
          </a:prstGeom>
        </p:spPr>
        <p:txBody>
          <a:bodyPr spcFirstLastPara="1" wrap="square" lIns="91425" tIns="7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Imagine you are a right whale or a gannet living in the Gulf of the Saint Lawrence. Create a </a:t>
            </a:r>
            <a:r>
              <a:rPr lang="en" b="1"/>
              <a:t>poster</a:t>
            </a:r>
            <a:r>
              <a:rPr lang="en"/>
              <a:t> or </a:t>
            </a:r>
            <a:r>
              <a:rPr lang="en" b="1"/>
              <a:t>video advertisement</a:t>
            </a:r>
            <a:r>
              <a:rPr lang="en"/>
              <a:t> for a new roommate.</a:t>
            </a:r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body" idx="1"/>
          </p:nvPr>
        </p:nvSpPr>
        <p:spPr>
          <a:xfrm>
            <a:off x="268625" y="2438800"/>
            <a:ext cx="41961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your to-do list:</a:t>
            </a:r>
            <a:endParaRPr/>
          </a:p>
        </p:txBody>
      </p:sp>
      <p:sp>
        <p:nvSpPr>
          <p:cNvPr id="101" name="Google Shape;101;p8"/>
          <p:cNvSpPr txBox="1"/>
          <p:nvPr/>
        </p:nvSpPr>
        <p:spPr>
          <a:xfrm>
            <a:off x="348550" y="3091902"/>
            <a:ext cx="66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4A2DE"/>
                </a:solidFill>
                <a:latin typeface="Nunito"/>
                <a:ea typeface="Nunito"/>
                <a:cs typeface="Nunito"/>
                <a:sym typeface="Nunito"/>
              </a:rPr>
              <a:t>Step 1</a:t>
            </a:r>
            <a:endParaRPr b="1">
              <a:solidFill>
                <a:srgbClr val="34A2D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994675" y="3091898"/>
            <a:ext cx="3201000" cy="1089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by writing down some key habitat features such as upwelling or nutrient run-off to entice other whales or gannets to come to your habitat.</a:t>
            </a:r>
            <a:endParaRPr/>
          </a:p>
        </p:txBody>
      </p:sp>
      <p:sp>
        <p:nvSpPr>
          <p:cNvPr id="103" name="Google Shape;103;p8"/>
          <p:cNvSpPr txBox="1"/>
          <p:nvPr/>
        </p:nvSpPr>
        <p:spPr>
          <a:xfrm rot="6250">
            <a:off x="342899" y="4372150"/>
            <a:ext cx="660001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4A2DE"/>
                </a:solidFill>
                <a:latin typeface="Nunito"/>
                <a:ea typeface="Nunito"/>
                <a:cs typeface="Nunito"/>
                <a:sym typeface="Nunito"/>
              </a:rPr>
              <a:t>Step 2</a:t>
            </a:r>
            <a:endParaRPr b="1">
              <a:solidFill>
                <a:srgbClr val="34A2D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Google Shape;104;p8"/>
          <p:cNvSpPr txBox="1"/>
          <p:nvPr/>
        </p:nvSpPr>
        <p:spPr>
          <a:xfrm>
            <a:off x="994675" y="43715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Create your poster or video. Include some of the key habitat features you listed.</a:t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" name="Google Shape;105;p8"/>
          <p:cNvSpPr txBox="1"/>
          <p:nvPr/>
        </p:nvSpPr>
        <p:spPr>
          <a:xfrm rot="6250">
            <a:off x="342899" y="5275050"/>
            <a:ext cx="660001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4A2DE"/>
                </a:solidFill>
                <a:latin typeface="Nunito"/>
                <a:ea typeface="Nunito"/>
                <a:cs typeface="Nunito"/>
                <a:sym typeface="Nunito"/>
              </a:rPr>
              <a:t>Step 3</a:t>
            </a:r>
            <a:endParaRPr b="1">
              <a:solidFill>
                <a:srgbClr val="34A2D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" name="Google Shape;106;p8"/>
          <p:cNvSpPr txBox="1"/>
          <p:nvPr/>
        </p:nvSpPr>
        <p:spPr>
          <a:xfrm>
            <a:off x="994675" y="5279050"/>
            <a:ext cx="3000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Review your poster or video - what can be improved?</a:t>
            </a:r>
            <a:endParaRPr/>
          </a:p>
        </p:txBody>
      </p:sp>
      <p:sp>
        <p:nvSpPr>
          <p:cNvPr id="107" name="Google Shape;107;p8"/>
          <p:cNvSpPr txBox="1"/>
          <p:nvPr/>
        </p:nvSpPr>
        <p:spPr>
          <a:xfrm rot="6250">
            <a:off x="348549" y="5978725"/>
            <a:ext cx="660001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4A2DE"/>
                </a:solidFill>
                <a:latin typeface="Nunito"/>
                <a:ea typeface="Nunito"/>
                <a:cs typeface="Nunito"/>
                <a:sym typeface="Nunito"/>
              </a:rPr>
              <a:t>Step 4</a:t>
            </a:r>
            <a:endParaRPr b="1">
              <a:solidFill>
                <a:srgbClr val="34A2D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994675" y="597812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Share your ad with a friend for feedback! </a:t>
            </a:r>
            <a:endParaRPr/>
          </a:p>
        </p:txBody>
      </p:sp>
      <p:pic>
        <p:nvPicPr>
          <p:cNvPr id="109" name="Google Shape;109;p8" descr="A Large North Atlantic right whale is seen breaching on the Gulf of Saint Lawrence, exposing its stomach as it jumps backwards." title="Right whale breaching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8830" r="18836"/>
          <a:stretch/>
        </p:blipFill>
        <p:spPr>
          <a:xfrm>
            <a:off x="4725675" y="2144075"/>
            <a:ext cx="4239300" cy="4515900"/>
          </a:xfrm>
          <a:prstGeom prst="roundRect">
            <a:avLst>
              <a:gd name="adj" fmla="val 16667"/>
            </a:avLst>
          </a:prstGeom>
        </p:spPr>
      </p:pic>
      <p:sp>
        <p:nvSpPr>
          <p:cNvPr id="110" name="Google Shape;110;p8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xfrm>
            <a:off x="175700" y="983575"/>
            <a:ext cx="1987200" cy="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research!</a:t>
            </a:r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1"/>
          </p:nvPr>
        </p:nvSpPr>
        <p:spPr>
          <a:xfrm>
            <a:off x="312625" y="1677225"/>
            <a:ext cx="4136400" cy="9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key habitat features of the Gulf of the Saint Lawrence</a:t>
            </a:r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body" idx="2"/>
          </p:nvPr>
        </p:nvSpPr>
        <p:spPr>
          <a:xfrm>
            <a:off x="323175" y="2857775"/>
            <a:ext cx="4440600" cy="36168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2"/>
              </a:highlight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body" idx="3"/>
          </p:nvPr>
        </p:nvSpPr>
        <p:spPr>
          <a:xfrm>
            <a:off x="5344025" y="4692325"/>
            <a:ext cx="3469200" cy="17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sure of the answer?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some websites to get you started: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Oceana - </a:t>
            </a:r>
            <a:r>
              <a:rPr lang="en" u="sng">
                <a:solidFill>
                  <a:schemeClr val="hlink"/>
                </a:solidFill>
                <a:hlinkClick r:id="rId3"/>
              </a:rPr>
              <a:t>The Wonders of the Gulf of St. Lawrence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Gulf of St Lawrence</a:t>
            </a:r>
            <a:endParaRPr/>
          </a:p>
        </p:txBody>
      </p:sp>
      <p:pic>
        <p:nvPicPr>
          <p:cNvPr id="119" name="Google Shape;119;p9" descr="A dark blue and purple landscape drawing of the deep sea. A red spider crab crawls around some pink and purple anemones. Three hydrothermal vents and their fluid clouds are in the background." title="Stylized drawing of a deep sea ecosystem"/>
          <p:cNvPicPr preferRelativeResize="0"/>
          <p:nvPr/>
        </p:nvPicPr>
        <p:blipFill rotWithShape="1">
          <a:blip r:embed="rId5">
            <a:alphaModFix/>
          </a:blip>
          <a:srcRect l="546"/>
          <a:stretch/>
        </p:blipFill>
        <p:spPr>
          <a:xfrm>
            <a:off x="5152900" y="1652550"/>
            <a:ext cx="3838800" cy="2680500"/>
          </a:xfrm>
          <a:prstGeom prst="roundRect">
            <a:avLst>
              <a:gd name="adj" fmla="val 23913"/>
            </a:avLst>
          </a:prstGeom>
          <a:noFill/>
          <a:ln>
            <a:noFill/>
          </a:ln>
        </p:spPr>
      </p:pic>
      <p:sp>
        <p:nvSpPr>
          <p:cNvPr id="120" name="Google Shape;120;p9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 idx="7"/>
          </p:nvPr>
        </p:nvSpPr>
        <p:spPr>
          <a:xfrm>
            <a:off x="7884925" y="76725"/>
            <a:ext cx="1259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Poster template</a:t>
            </a:r>
            <a:endParaRPr/>
          </a:p>
        </p:txBody>
      </p:sp>
      <p:sp>
        <p:nvSpPr>
          <p:cNvPr id="126" name="Google Shape;126;p10"/>
          <p:cNvSpPr txBox="1"/>
          <p:nvPr/>
        </p:nvSpPr>
        <p:spPr>
          <a:xfrm>
            <a:off x="180275" y="1431825"/>
            <a:ext cx="46005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POSTER TITLE</a:t>
            </a:r>
            <a:endParaRPr sz="260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27" name="Google Shape;127;p10"/>
          <p:cNvSpPr txBox="1">
            <a:spLocks noGrp="1"/>
          </p:cNvSpPr>
          <p:nvPr>
            <p:ph type="title"/>
          </p:nvPr>
        </p:nvSpPr>
        <p:spPr>
          <a:xfrm>
            <a:off x="168875" y="2296950"/>
            <a:ext cx="8662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[Poster tagline]</a:t>
            </a: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subTitle" idx="1"/>
          </p:nvPr>
        </p:nvSpPr>
        <p:spPr>
          <a:xfrm>
            <a:off x="180275" y="2819250"/>
            <a:ext cx="2595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[Habitat feature 1]</a:t>
            </a:r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body" idx="2"/>
          </p:nvPr>
        </p:nvSpPr>
        <p:spPr>
          <a:xfrm>
            <a:off x="298153" y="3235597"/>
            <a:ext cx="2380200" cy="8835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0" descr="Empty image slot for your image. Text reads: &quot;This spot is for your image! 1. Right-click on this grey box. 2 Select Replace Image (Google Slides) OR Select Change Image (PowerPoint). 3. Choose your own image.&quot;" title="Image placeholder"/>
          <p:cNvPicPr preferRelativeResize="0"/>
          <p:nvPr/>
        </p:nvPicPr>
        <p:blipFill rotWithShape="1">
          <a:blip r:embed="rId3">
            <a:alphaModFix/>
          </a:blip>
          <a:srcRect l="16051" t="17431" r="16051" b="14183"/>
          <a:stretch/>
        </p:blipFill>
        <p:spPr>
          <a:xfrm>
            <a:off x="168863" y="4152600"/>
            <a:ext cx="2606700" cy="2476800"/>
          </a:xfrm>
          <a:prstGeom prst="roundRect">
            <a:avLst>
              <a:gd name="adj" fmla="val 14095"/>
            </a:avLst>
          </a:prstGeom>
          <a:noFill/>
          <a:ln>
            <a:noFill/>
          </a:ln>
        </p:spPr>
      </p:pic>
      <p:sp>
        <p:nvSpPr>
          <p:cNvPr id="131" name="Google Shape;131;p10"/>
          <p:cNvSpPr txBox="1">
            <a:spLocks noGrp="1"/>
          </p:cNvSpPr>
          <p:nvPr>
            <p:ph type="subTitle" idx="3"/>
          </p:nvPr>
        </p:nvSpPr>
        <p:spPr>
          <a:xfrm>
            <a:off x="3274363" y="2819250"/>
            <a:ext cx="2595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[Habitat feature 2]</a:t>
            </a:r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body" idx="4"/>
          </p:nvPr>
        </p:nvSpPr>
        <p:spPr>
          <a:xfrm>
            <a:off x="3392241" y="3235597"/>
            <a:ext cx="2380200" cy="8835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10" descr="Empty image slot for your image. Text reads: &quot;This spot is for your image! 1. Right-click on this grey box. 2 Select Replace Image (Google Slides) OR Select Change Image (PowerPoint). 3. Choose your own image.&quot;" title="Image placeholder"/>
          <p:cNvPicPr preferRelativeResize="0"/>
          <p:nvPr/>
        </p:nvPicPr>
        <p:blipFill rotWithShape="1">
          <a:blip r:embed="rId3">
            <a:alphaModFix/>
          </a:blip>
          <a:srcRect l="16051" t="17431" r="16051" b="14183"/>
          <a:stretch/>
        </p:blipFill>
        <p:spPr>
          <a:xfrm>
            <a:off x="3268638" y="4183200"/>
            <a:ext cx="2606700" cy="2476800"/>
          </a:xfrm>
          <a:prstGeom prst="roundRect">
            <a:avLst>
              <a:gd name="adj" fmla="val 14095"/>
            </a:avLst>
          </a:prstGeom>
          <a:noFill/>
          <a:ln>
            <a:noFill/>
          </a:ln>
        </p:spPr>
      </p:pic>
      <p:sp>
        <p:nvSpPr>
          <p:cNvPr id="134" name="Google Shape;134;p10"/>
          <p:cNvSpPr txBox="1">
            <a:spLocks noGrp="1"/>
          </p:cNvSpPr>
          <p:nvPr>
            <p:ph type="subTitle" idx="5"/>
          </p:nvPr>
        </p:nvSpPr>
        <p:spPr>
          <a:xfrm>
            <a:off x="6368425" y="2819250"/>
            <a:ext cx="2595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[Habitat feature 3]</a:t>
            </a:r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body" idx="6"/>
          </p:nvPr>
        </p:nvSpPr>
        <p:spPr>
          <a:xfrm>
            <a:off x="6486303" y="3235597"/>
            <a:ext cx="2380200" cy="8835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10" descr="Empty image slot for your image. Text reads: &quot;This spot is for your image! 1. Right-click on this grey box. 2 Select Replace Image (Google Slides) OR Select Change Image (PowerPoint). 3. Choose your own image.&quot;" title="Image placeholder"/>
          <p:cNvPicPr preferRelativeResize="0"/>
          <p:nvPr/>
        </p:nvPicPr>
        <p:blipFill rotWithShape="1">
          <a:blip r:embed="rId3">
            <a:alphaModFix/>
          </a:blip>
          <a:srcRect l="16051" t="17431" r="16051" b="14183"/>
          <a:stretch/>
        </p:blipFill>
        <p:spPr>
          <a:xfrm>
            <a:off x="6368413" y="4183200"/>
            <a:ext cx="2606700" cy="2476800"/>
          </a:xfrm>
          <a:prstGeom prst="roundRect">
            <a:avLst>
              <a:gd name="adj" fmla="val 14095"/>
            </a:avLst>
          </a:prstGeom>
          <a:noFill/>
          <a:ln>
            <a:noFill/>
          </a:ln>
        </p:spPr>
      </p:pic>
      <p:sp>
        <p:nvSpPr>
          <p:cNvPr id="137" name="Google Shape;137;p10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title"/>
          </p:nvPr>
        </p:nvSpPr>
        <p:spPr>
          <a:xfrm>
            <a:off x="180275" y="986825"/>
            <a:ext cx="19941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Video storyboard</a:t>
            </a:r>
            <a:endParaRPr sz="1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11" descr="8 empty squares to input your video storyboard with room for text under each." title="Video storyboard"/>
          <p:cNvSpPr txBox="1"/>
          <p:nvPr/>
        </p:nvSpPr>
        <p:spPr>
          <a:xfrm>
            <a:off x="50425" y="1544050"/>
            <a:ext cx="9093600" cy="5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 descr="This spot is for your image!" title="Video storyboard - image 1"/>
          <p:cNvSpPr>
            <a:spLocks noGrp="1"/>
          </p:cNvSpPr>
          <p:nvPr>
            <p:ph type="pic" idx="17"/>
          </p:nvPr>
        </p:nvSpPr>
        <p:spPr>
          <a:xfrm>
            <a:off x="166350" y="1643050"/>
            <a:ext cx="1994100" cy="1599300"/>
          </a:xfrm>
          <a:prstGeom prst="roundRect">
            <a:avLst>
              <a:gd name="adj" fmla="val 16667"/>
            </a:avLst>
          </a:prstGeom>
        </p:spPr>
      </p:sp>
      <p:sp>
        <p:nvSpPr>
          <p:cNvPr id="145" name="Google Shape;145;p11" descr="Add your description here." title="Image 1 description"/>
          <p:cNvSpPr txBox="1">
            <a:spLocks noGrp="1"/>
          </p:cNvSpPr>
          <p:nvPr>
            <p:ph type="body" idx="2"/>
          </p:nvPr>
        </p:nvSpPr>
        <p:spPr>
          <a:xfrm>
            <a:off x="256922" y="3265250"/>
            <a:ext cx="1828800" cy="734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 descr="This spot is for your image!" title="Video storyboard - image 2"/>
          <p:cNvSpPr>
            <a:spLocks noGrp="1"/>
          </p:cNvSpPr>
          <p:nvPr>
            <p:ph type="pic" idx="18"/>
          </p:nvPr>
        </p:nvSpPr>
        <p:spPr>
          <a:xfrm>
            <a:off x="2434113" y="1643050"/>
            <a:ext cx="1994100" cy="1599300"/>
          </a:xfrm>
          <a:prstGeom prst="roundRect">
            <a:avLst>
              <a:gd name="adj" fmla="val 16667"/>
            </a:avLst>
          </a:prstGeom>
        </p:spPr>
      </p:sp>
      <p:sp>
        <p:nvSpPr>
          <p:cNvPr id="147" name="Google Shape;147;p11" descr="Add your description here." title="Image 2 description"/>
          <p:cNvSpPr txBox="1">
            <a:spLocks noGrp="1"/>
          </p:cNvSpPr>
          <p:nvPr>
            <p:ph type="body" idx="3"/>
          </p:nvPr>
        </p:nvSpPr>
        <p:spPr>
          <a:xfrm>
            <a:off x="2524672" y="3265250"/>
            <a:ext cx="1828800" cy="734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" descr="This spot is for your image!" title="Video storyboard - image 3"/>
          <p:cNvSpPr>
            <a:spLocks noGrp="1"/>
          </p:cNvSpPr>
          <p:nvPr>
            <p:ph type="pic" idx="19"/>
          </p:nvPr>
        </p:nvSpPr>
        <p:spPr>
          <a:xfrm>
            <a:off x="4701900" y="1643050"/>
            <a:ext cx="1994100" cy="1599300"/>
          </a:xfrm>
          <a:prstGeom prst="roundRect">
            <a:avLst>
              <a:gd name="adj" fmla="val 16667"/>
            </a:avLst>
          </a:prstGeom>
        </p:spPr>
      </p:sp>
      <p:sp>
        <p:nvSpPr>
          <p:cNvPr id="149" name="Google Shape;149;p11" descr="Add your description here." title="Image 3 description"/>
          <p:cNvSpPr txBox="1">
            <a:spLocks noGrp="1"/>
          </p:cNvSpPr>
          <p:nvPr>
            <p:ph type="body" idx="4"/>
          </p:nvPr>
        </p:nvSpPr>
        <p:spPr>
          <a:xfrm>
            <a:off x="4792434" y="3261300"/>
            <a:ext cx="1828800" cy="734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 descr="This spot is for your image!" title="Video storyboard - image 4"/>
          <p:cNvSpPr>
            <a:spLocks noGrp="1"/>
          </p:cNvSpPr>
          <p:nvPr>
            <p:ph type="pic" idx="20"/>
          </p:nvPr>
        </p:nvSpPr>
        <p:spPr>
          <a:xfrm>
            <a:off x="6969663" y="1643050"/>
            <a:ext cx="1994100" cy="1599300"/>
          </a:xfrm>
          <a:prstGeom prst="roundRect">
            <a:avLst>
              <a:gd name="adj" fmla="val 16667"/>
            </a:avLst>
          </a:prstGeom>
        </p:spPr>
      </p:sp>
      <p:sp>
        <p:nvSpPr>
          <p:cNvPr id="151" name="Google Shape;151;p11" descr="Add your description here." title="Image 4 description"/>
          <p:cNvSpPr txBox="1">
            <a:spLocks noGrp="1"/>
          </p:cNvSpPr>
          <p:nvPr>
            <p:ph type="body" idx="5"/>
          </p:nvPr>
        </p:nvSpPr>
        <p:spPr>
          <a:xfrm>
            <a:off x="7060197" y="3265250"/>
            <a:ext cx="1828800" cy="734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 descr="This spot is for your image!" title="Video storyboard - image 5"/>
          <p:cNvSpPr>
            <a:spLocks noGrp="1"/>
          </p:cNvSpPr>
          <p:nvPr>
            <p:ph type="pic" idx="13"/>
          </p:nvPr>
        </p:nvSpPr>
        <p:spPr>
          <a:xfrm>
            <a:off x="173288" y="4268650"/>
            <a:ext cx="1994100" cy="1599300"/>
          </a:xfrm>
          <a:prstGeom prst="roundRect">
            <a:avLst>
              <a:gd name="adj" fmla="val 16667"/>
            </a:avLst>
          </a:prstGeom>
        </p:spPr>
      </p:sp>
      <p:sp>
        <p:nvSpPr>
          <p:cNvPr id="153" name="Google Shape;153;p11" descr="Add your description here." title="Image 5 description"/>
          <p:cNvSpPr txBox="1">
            <a:spLocks noGrp="1"/>
          </p:cNvSpPr>
          <p:nvPr>
            <p:ph type="body" idx="6"/>
          </p:nvPr>
        </p:nvSpPr>
        <p:spPr>
          <a:xfrm>
            <a:off x="263884" y="5894800"/>
            <a:ext cx="1828800" cy="734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 descr="This spot is for your image!" title="Video storyboard - image 6"/>
          <p:cNvSpPr>
            <a:spLocks noGrp="1"/>
          </p:cNvSpPr>
          <p:nvPr>
            <p:ph type="pic" idx="14"/>
          </p:nvPr>
        </p:nvSpPr>
        <p:spPr>
          <a:xfrm>
            <a:off x="2441050" y="4268650"/>
            <a:ext cx="1994100" cy="1599300"/>
          </a:xfrm>
          <a:prstGeom prst="roundRect">
            <a:avLst>
              <a:gd name="adj" fmla="val 16667"/>
            </a:avLst>
          </a:prstGeom>
        </p:spPr>
      </p:sp>
      <p:sp>
        <p:nvSpPr>
          <p:cNvPr id="155" name="Google Shape;155;p11" descr="Add your description here." title="Image 6 description"/>
          <p:cNvSpPr txBox="1">
            <a:spLocks noGrp="1"/>
          </p:cNvSpPr>
          <p:nvPr>
            <p:ph type="body" idx="7"/>
          </p:nvPr>
        </p:nvSpPr>
        <p:spPr>
          <a:xfrm>
            <a:off x="2531634" y="5894800"/>
            <a:ext cx="1828800" cy="734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 descr="This spot is for your image!" title="Video storyboard - image 7"/>
          <p:cNvSpPr>
            <a:spLocks noGrp="1"/>
          </p:cNvSpPr>
          <p:nvPr>
            <p:ph type="pic" idx="15"/>
          </p:nvPr>
        </p:nvSpPr>
        <p:spPr>
          <a:xfrm>
            <a:off x="4708838" y="4268650"/>
            <a:ext cx="1994100" cy="1599300"/>
          </a:xfrm>
          <a:prstGeom prst="roundRect">
            <a:avLst>
              <a:gd name="adj" fmla="val 16667"/>
            </a:avLst>
          </a:prstGeom>
        </p:spPr>
      </p:sp>
      <p:sp>
        <p:nvSpPr>
          <p:cNvPr id="157" name="Google Shape;157;p11" descr="Add your description here." title="Image 7 description"/>
          <p:cNvSpPr txBox="1">
            <a:spLocks noGrp="1"/>
          </p:cNvSpPr>
          <p:nvPr>
            <p:ph type="body" idx="8"/>
          </p:nvPr>
        </p:nvSpPr>
        <p:spPr>
          <a:xfrm>
            <a:off x="4799397" y="5890850"/>
            <a:ext cx="1828800" cy="734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 descr="This spot is for your image!" title="Video storyboard - image 8"/>
          <p:cNvSpPr>
            <a:spLocks noGrp="1"/>
          </p:cNvSpPr>
          <p:nvPr>
            <p:ph type="pic" idx="16"/>
          </p:nvPr>
        </p:nvSpPr>
        <p:spPr>
          <a:xfrm>
            <a:off x="6976600" y="4268650"/>
            <a:ext cx="1994100" cy="1599300"/>
          </a:xfrm>
          <a:prstGeom prst="roundRect">
            <a:avLst>
              <a:gd name="adj" fmla="val 16667"/>
            </a:avLst>
          </a:prstGeom>
        </p:spPr>
      </p:sp>
      <p:sp>
        <p:nvSpPr>
          <p:cNvPr id="159" name="Google Shape;159;p11" descr="Add your description here." title="Image 8 description"/>
          <p:cNvSpPr txBox="1">
            <a:spLocks noGrp="1"/>
          </p:cNvSpPr>
          <p:nvPr>
            <p:ph type="body" idx="9"/>
          </p:nvPr>
        </p:nvSpPr>
        <p:spPr>
          <a:xfrm>
            <a:off x="7067159" y="5894800"/>
            <a:ext cx="1828800" cy="734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sldNum" idx="12"/>
          </p:nvPr>
        </p:nvSpPr>
        <p:spPr>
          <a:xfrm>
            <a:off x="8722875" y="6509675"/>
            <a:ext cx="4476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 School 2.0">
  <a:themeElements>
    <a:clrScheme name="Simple Light">
      <a:dk1>
        <a:srgbClr val="181245"/>
      </a:dk1>
      <a:lt1>
        <a:srgbClr val="FFFFFF"/>
      </a:lt1>
      <a:dk2>
        <a:srgbClr val="EDA226"/>
      </a:dk2>
      <a:lt2>
        <a:srgbClr val="FFFFFF"/>
      </a:lt2>
      <a:accent1>
        <a:srgbClr val="5CC61E"/>
      </a:accent1>
      <a:accent2>
        <a:srgbClr val="A7E84C"/>
      </a:accent2>
      <a:accent3>
        <a:srgbClr val="34A2DE"/>
      </a:accent3>
      <a:accent4>
        <a:srgbClr val="4ECBC3"/>
      </a:accent4>
      <a:accent5>
        <a:srgbClr val="584DD7"/>
      </a:accent5>
      <a:accent6>
        <a:srgbClr val="A566D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205</Words>
  <Application>Microsoft Office PowerPoint</Application>
  <PresentationFormat>On-screen Show (4:3)</PresentationFormat>
  <Paragraphs>32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Nunito</vt:lpstr>
      <vt:lpstr>Archivo Black</vt:lpstr>
      <vt:lpstr>Arial</vt:lpstr>
      <vt:lpstr>Helvetica Neue</vt:lpstr>
      <vt:lpstr>Ocean School 2.0</vt:lpstr>
      <vt:lpstr>STIRRING THE ZONE </vt:lpstr>
      <vt:lpstr>Here’s your challenge:</vt:lpstr>
      <vt:lpstr>Time to research!</vt:lpstr>
      <vt:lpstr>Poster template</vt:lpstr>
      <vt:lpstr>Video storyboard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STIRRING THE ZONE</dc:title>
  <dc:creator>Lenovo</dc:creator>
  <cp:lastModifiedBy>Lenovo</cp:lastModifiedBy>
  <cp:revision>2</cp:revision>
  <dcterms:modified xsi:type="dcterms:W3CDTF">2022-09-20T02:24:12Z</dcterms:modified>
</cp:coreProperties>
</file>