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embeddedFontLst>
    <p:embeddedFont>
      <p:font typeface="Archivo Black" panose="020B0604020202020204" charset="0"/>
      <p:regular r:id="rId13"/>
    </p:embeddedFont>
    <p:embeddedFont>
      <p:font typeface="Sniglet" panose="020B0604020202020204" charset="0"/>
      <p:regular r:id="rId14"/>
    </p:embeddedFont>
    <p:embeddedFont>
      <p:font typeface="Nunito"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46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getavataaars.com/"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ian.umces.edu/media-library/hermit-crab/" TargetMode="External"/><Relationship Id="rId13" Type="http://schemas.openxmlformats.org/officeDocument/2006/relationships/hyperlink" Target="https://ian.umces.edu/media-library/zebrasoma-flavescens-yellow-tang/" TargetMode="External"/><Relationship Id="rId3" Type="http://schemas.openxmlformats.org/officeDocument/2006/relationships/hyperlink" Target="https://creativecommons.org/licenses/by-sa/4.0/" TargetMode="External"/><Relationship Id="rId7" Type="http://schemas.openxmlformats.org/officeDocument/2006/relationships/hyperlink" Target="https://ian.umces.edu/media-library/echinothrix-diadema-long-spined-urchin/" TargetMode="External"/><Relationship Id="rId12" Type="http://schemas.openxmlformats.org/officeDocument/2006/relationships/hyperlink" Target="https://ian.umces.edu/media-library/trochus-spp-sea-snail/"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ian.umces.edu/media-library/chaetodon-lineolatus-lined-butterflyfish/" TargetMode="External"/><Relationship Id="rId11" Type="http://schemas.openxmlformats.org/officeDocument/2006/relationships/hyperlink" Target="https://ian.umces.edu/media-library/porites-lobata-lobe-coral/" TargetMode="External"/><Relationship Id="rId5" Type="http://schemas.openxmlformats.org/officeDocument/2006/relationships/hyperlink" Target="https://ian.umces.edu/media-library/acropora-spp/" TargetMode="External"/><Relationship Id="rId10" Type="http://schemas.openxmlformats.org/officeDocument/2006/relationships/hyperlink" Target="https://ian.umces.edu/media-library/platygyra-spp-brain-coral/" TargetMode="External"/><Relationship Id="rId4" Type="http://schemas.openxmlformats.org/officeDocument/2006/relationships/hyperlink" Target="https://ian.umces.edu/media-library/acanthurus-achilles-achilles-tang/" TargetMode="External"/><Relationship Id="rId9" Type="http://schemas.openxmlformats.org/officeDocument/2006/relationships/hyperlink" Target="https://ian.umces.edu/media-library/plate-coral-1/" TargetMode="External"/><Relationship Id="rId14" Type="http://schemas.openxmlformats.org/officeDocument/2006/relationships/hyperlink" Target="https://ian.umces.edu/media-library/halophila-johnsonii-johnsons-seagrass-1/"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getavataaars.co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ian.umces.edu/media-library/hermit-crab/" TargetMode="External"/><Relationship Id="rId13" Type="http://schemas.openxmlformats.org/officeDocument/2006/relationships/hyperlink" Target="https://ian.umces.edu/media-library/zebrasoma-flavescens-yellow-tang/" TargetMode="External"/><Relationship Id="rId3" Type="http://schemas.openxmlformats.org/officeDocument/2006/relationships/hyperlink" Target="https://creativecommons.org/licenses/by-sa/4.0/" TargetMode="External"/><Relationship Id="rId7" Type="http://schemas.openxmlformats.org/officeDocument/2006/relationships/hyperlink" Target="https://ian.umces.edu/media-library/echinothrix-diadema-long-spined-urchin/" TargetMode="External"/><Relationship Id="rId12" Type="http://schemas.openxmlformats.org/officeDocument/2006/relationships/hyperlink" Target="https://ian.umces.edu/media-library/trochus-spp-sea-snail/"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ian.umces.edu/media-library/chaetodon-lineolatus-lined-butterflyfish/" TargetMode="External"/><Relationship Id="rId11" Type="http://schemas.openxmlformats.org/officeDocument/2006/relationships/hyperlink" Target="https://ian.umces.edu/media-library/porites-lobata-lobe-coral/" TargetMode="External"/><Relationship Id="rId5" Type="http://schemas.openxmlformats.org/officeDocument/2006/relationships/hyperlink" Target="https://ian.umces.edu/media-library/acropora-spp/" TargetMode="External"/><Relationship Id="rId10" Type="http://schemas.openxmlformats.org/officeDocument/2006/relationships/hyperlink" Target="https://ian.umces.edu/media-library/platygyra-spp-brain-coral/" TargetMode="External"/><Relationship Id="rId4" Type="http://schemas.openxmlformats.org/officeDocument/2006/relationships/hyperlink" Target="https://ian.umces.edu/media-library/acanthurus-achilles-achilles-tang/" TargetMode="External"/><Relationship Id="rId9" Type="http://schemas.openxmlformats.org/officeDocument/2006/relationships/hyperlink" Target="https://ian.umces.edu/media-library/plate-coral-1/" TargetMode="External"/><Relationship Id="rId14" Type="http://schemas.openxmlformats.org/officeDocument/2006/relationships/hyperlink" Target="https://ian.umces.edu/media-library/halophila-johnsonii-johnsons-seagrass-1/"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9"/>
        <p:cNvGrpSpPr/>
        <p:nvPr/>
      </p:nvGrpSpPr>
      <p:grpSpPr>
        <a:xfrm>
          <a:off x="0" y="0"/>
          <a:ext cx="0" cy="0"/>
          <a:chOff x="0" y="0"/>
          <a:chExt cx="0" cy="0"/>
        </a:xfrm>
      </p:grpSpPr>
      <p:sp>
        <p:nvSpPr>
          <p:cNvPr id="1250" name="Google Shape;1250;g12132644ffe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1" name="Google Shape;1251;g12132644ff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0"/>
        <p:cNvGrpSpPr/>
        <p:nvPr/>
      </p:nvGrpSpPr>
      <p:grpSpPr>
        <a:xfrm>
          <a:off x="0" y="0"/>
          <a:ext cx="0" cy="0"/>
          <a:chOff x="0" y="0"/>
          <a:chExt cx="0" cy="0"/>
        </a:xfrm>
      </p:grpSpPr>
      <p:sp>
        <p:nvSpPr>
          <p:cNvPr id="1401" name="Google Shape;1401;g11a9dbba364_0_169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2" name="Google Shape;1402;g11a9dbba364_0_16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8"/>
        <p:cNvGrpSpPr/>
        <p:nvPr/>
      </p:nvGrpSpPr>
      <p:grpSpPr>
        <a:xfrm>
          <a:off x="0" y="0"/>
          <a:ext cx="0" cy="0"/>
          <a:chOff x="0" y="0"/>
          <a:chExt cx="0" cy="0"/>
        </a:xfrm>
      </p:grpSpPr>
      <p:sp>
        <p:nvSpPr>
          <p:cNvPr id="1259" name="Google Shape;1259;g12132644ffe_0_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0" name="Google Shape;1260;g12132644ffe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3"/>
        <p:cNvGrpSpPr/>
        <p:nvPr/>
      </p:nvGrpSpPr>
      <p:grpSpPr>
        <a:xfrm>
          <a:off x="0" y="0"/>
          <a:ext cx="0" cy="0"/>
          <a:chOff x="0" y="0"/>
          <a:chExt cx="0" cy="0"/>
        </a:xfrm>
      </p:grpSpPr>
      <p:sp>
        <p:nvSpPr>
          <p:cNvPr id="1274" name="Google Shape;1274;g11a9dbba364_0_4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5" name="Google Shape;1275;g11a9dbba364_0_4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Avatar randomly generated at: </a:t>
            </a:r>
            <a:r>
              <a:rPr lang="en" u="sng">
                <a:solidFill>
                  <a:srgbClr val="0097A7"/>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https://getavataaars.com/</a:t>
            </a:r>
            <a:r>
              <a:rPr lang="en">
                <a:solidFill>
                  <a:schemeClr val="dk1"/>
                </a:solidFill>
              </a:rPr>
              <a:t>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2"/>
        <p:cNvGrpSpPr/>
        <p:nvPr/>
      </p:nvGrpSpPr>
      <p:grpSpPr>
        <a:xfrm>
          <a:off x="0" y="0"/>
          <a:ext cx="0" cy="0"/>
          <a:chOff x="0" y="0"/>
          <a:chExt cx="0" cy="0"/>
        </a:xfrm>
      </p:grpSpPr>
      <p:sp>
        <p:nvSpPr>
          <p:cNvPr id="1283" name="Google Shape;1283;g11a9dbba364_0_7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4" name="Google Shape;1284;g11a9dbba364_0_7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Image references (all images shared under the </a:t>
            </a:r>
            <a:r>
              <a:rPr lang="en" sz="1200" u="sng">
                <a:solidFill>
                  <a:srgbClr val="0097A7"/>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Attribution-ShareAlike 4.0 International (CC BY-SA 4.0)</a:t>
            </a:r>
            <a:r>
              <a:rPr lang="en" sz="1200">
                <a:solidFill>
                  <a:schemeClr val="dk1"/>
                </a:solidFill>
              </a:rPr>
              <a:t> licence):</a:t>
            </a:r>
            <a:endParaRPr sz="1200">
              <a:solidFill>
                <a:schemeClr val="dk1"/>
              </a:solidFill>
            </a:endParaRPr>
          </a:p>
          <a:p>
            <a:pPr marL="0" lvl="0" indent="0" algn="l" rtl="0">
              <a:spcBef>
                <a:spcPts val="0"/>
              </a:spcBef>
              <a:spcAft>
                <a:spcPts val="0"/>
              </a:spcAft>
              <a:buClr>
                <a:schemeClr val="dk1"/>
              </a:buClr>
              <a:buSzPts val="1100"/>
              <a:buFont typeface="Arial"/>
              <a:buNone/>
            </a:pPr>
            <a:r>
              <a:rPr lang="en" sz="1200">
                <a:solidFill>
                  <a:schemeClr val="dk1"/>
                </a:solidFill>
              </a:rPr>
              <a:t>Acanthurus achilles (Achilles Tang) by Joanna Woerner </a:t>
            </a:r>
            <a:r>
              <a:rPr lang="en" sz="1200" u="sng">
                <a:solidFill>
                  <a:srgbClr val="0097A7"/>
                </a:solidFil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https://ian.umces.edu/media-library/acanthurus-achilles-achilles-tang/</a:t>
            </a:r>
            <a:r>
              <a:rPr lang="en" sz="1200">
                <a:solidFill>
                  <a:schemeClr val="dk1"/>
                </a:solidFill>
              </a:rPr>
              <a:t> </a:t>
            </a:r>
            <a:br>
              <a:rPr lang="en" sz="1200">
                <a:solidFill>
                  <a:schemeClr val="dk1"/>
                </a:solidFill>
              </a:rPr>
            </a:br>
            <a:r>
              <a:rPr lang="en" sz="1200">
                <a:solidFill>
                  <a:schemeClr val="dk1"/>
                </a:solidFill>
              </a:rPr>
              <a:t>Acropora spp by Catherine Collier </a:t>
            </a:r>
            <a:r>
              <a:rPr lang="en" sz="1200" u="sng">
                <a:solidFill>
                  <a:srgbClr val="0097A7"/>
                </a:solidFill>
                <a:hlinkClick r:id="rId5">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https://ian.umces.edu/media-library/acropora-spp/</a:t>
            </a:r>
            <a:r>
              <a:rPr lang="en" sz="1200">
                <a:solidFill>
                  <a:schemeClr val="dk1"/>
                </a:solidFill>
              </a:rPr>
              <a:t> </a:t>
            </a:r>
            <a:br>
              <a:rPr lang="en" sz="1200">
                <a:solidFill>
                  <a:schemeClr val="dk1"/>
                </a:solidFill>
              </a:rPr>
            </a:br>
            <a:r>
              <a:rPr lang="en" sz="1200">
                <a:solidFill>
                  <a:schemeClr val="dk1"/>
                </a:solidFill>
              </a:rPr>
              <a:t>Chaetodon lineolatus (Lined Butterflyfish) by Tracey Saxby </a:t>
            </a:r>
            <a:r>
              <a:rPr lang="en" sz="1200" u="sng">
                <a:solidFill>
                  <a:srgbClr val="0097A7"/>
                </a:solidFill>
                <a:hlinkClick r:id="rId6">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https://ian.umces.edu/media-library/chaetodon-lineolatus-lined-butterflyfish/</a:t>
            </a:r>
            <a:r>
              <a:rPr lang="en" sz="1200">
                <a:solidFill>
                  <a:schemeClr val="dk1"/>
                </a:solidFill>
              </a:rPr>
              <a:t> </a:t>
            </a:r>
            <a:br>
              <a:rPr lang="en" sz="1200">
                <a:solidFill>
                  <a:schemeClr val="dk1"/>
                </a:solidFill>
              </a:rPr>
            </a:br>
            <a:r>
              <a:rPr lang="en" sz="1200">
                <a:solidFill>
                  <a:schemeClr val="dk1"/>
                </a:solidFill>
              </a:rPr>
              <a:t>Echinothrix diadema (Long Spined Urchin) by Jane Hawkey </a:t>
            </a:r>
            <a:r>
              <a:rPr lang="en" sz="1200" u="sng">
                <a:solidFill>
                  <a:srgbClr val="0097A7"/>
                </a:solidFill>
                <a:hlinkClick r:id="rId7">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https://ian.umces.edu/media-library/echinothrix-diadema-long-spined-urchin/</a:t>
            </a:r>
            <a:r>
              <a:rPr lang="en" sz="1200">
                <a:solidFill>
                  <a:schemeClr val="dk1"/>
                </a:solidFill>
              </a:rPr>
              <a:t> </a:t>
            </a:r>
            <a:br>
              <a:rPr lang="en" sz="1200">
                <a:solidFill>
                  <a:schemeClr val="dk1"/>
                </a:solidFill>
              </a:rPr>
            </a:br>
            <a:r>
              <a:rPr lang="en" sz="1200">
                <a:solidFill>
                  <a:schemeClr val="dk1"/>
                </a:solidFill>
              </a:rPr>
              <a:t>Hermit Crab by Sander Scheffers </a:t>
            </a:r>
            <a:r>
              <a:rPr lang="en" sz="1200" u="sng">
                <a:solidFill>
                  <a:srgbClr val="0097A7"/>
                </a:solidFill>
                <a:hlinkClick r:id="rId8">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https://ian.umces.edu/media-library/hermit-crab/</a:t>
            </a:r>
            <a:r>
              <a:rPr lang="en" sz="1200">
                <a:solidFill>
                  <a:schemeClr val="dk1"/>
                </a:solidFill>
              </a:rPr>
              <a:t> </a:t>
            </a:r>
            <a:br>
              <a:rPr lang="en" sz="1200">
                <a:solidFill>
                  <a:schemeClr val="dk1"/>
                </a:solidFill>
              </a:rPr>
            </a:br>
            <a:r>
              <a:rPr lang="en" sz="1200">
                <a:solidFill>
                  <a:schemeClr val="dk1"/>
                </a:solidFill>
              </a:rPr>
              <a:t>Plate coral by Tracey Saxby </a:t>
            </a:r>
            <a:r>
              <a:rPr lang="en" sz="1200" u="sng">
                <a:solidFill>
                  <a:srgbClr val="0097A7"/>
                </a:solidFill>
                <a:hlinkClick r:id="rId9">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https://ian.umces.edu/media-library/plate-coral-1/</a:t>
            </a:r>
            <a:r>
              <a:rPr lang="en" sz="1200">
                <a:solidFill>
                  <a:schemeClr val="dk1"/>
                </a:solidFill>
              </a:rPr>
              <a:t>  </a:t>
            </a:r>
            <a:br>
              <a:rPr lang="en" sz="1200">
                <a:solidFill>
                  <a:schemeClr val="dk1"/>
                </a:solidFill>
              </a:rPr>
            </a:br>
            <a:r>
              <a:rPr lang="en" sz="1200">
                <a:solidFill>
                  <a:schemeClr val="dk1"/>
                </a:solidFill>
              </a:rPr>
              <a:t>Platygyra spp. (Brain Coral) by Tracey Saxby </a:t>
            </a:r>
            <a:r>
              <a:rPr lang="en" sz="1200" u="sng">
                <a:solidFill>
                  <a:srgbClr val="0097A7"/>
                </a:solidFill>
                <a:hlinkClick r:id="rId10">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https://ian.umces.edu/media-library/platygyra-spp-brain-coral/</a:t>
            </a:r>
            <a:r>
              <a:rPr lang="en" sz="1200">
                <a:solidFill>
                  <a:schemeClr val="dk1"/>
                </a:solidFill>
              </a:rPr>
              <a:t> </a:t>
            </a:r>
            <a:br>
              <a:rPr lang="en" sz="1200">
                <a:solidFill>
                  <a:schemeClr val="dk1"/>
                </a:solidFill>
              </a:rPr>
            </a:br>
            <a:r>
              <a:rPr lang="en" sz="1200">
                <a:solidFill>
                  <a:schemeClr val="dk1"/>
                </a:solidFill>
              </a:rPr>
              <a:t>Porites lobata (lobe coral) by Joanna Woerner </a:t>
            </a:r>
            <a:r>
              <a:rPr lang="en" sz="1200" u="sng">
                <a:solidFill>
                  <a:srgbClr val="0097A7"/>
                </a:solidFill>
                <a:hlinkClick r:id="rId11">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https://ian.umces.edu/media-library/porites-lobata-lobe-coral/</a:t>
            </a:r>
            <a:r>
              <a:rPr lang="en" sz="1200">
                <a:solidFill>
                  <a:schemeClr val="dk1"/>
                </a:solidFill>
              </a:rPr>
              <a:t> </a:t>
            </a:r>
            <a:br>
              <a:rPr lang="en" sz="1200">
                <a:solidFill>
                  <a:schemeClr val="dk1"/>
                </a:solidFill>
              </a:rPr>
            </a:br>
            <a:r>
              <a:rPr lang="en" sz="1200">
                <a:solidFill>
                  <a:schemeClr val="dk1"/>
                </a:solidFill>
              </a:rPr>
              <a:t>Trochus spp. (Sea Snail) by Kim Kraeer, Lucy Van Essen-Fishman </a:t>
            </a:r>
            <a:r>
              <a:rPr lang="en" sz="1200" u="sng">
                <a:solidFill>
                  <a:srgbClr val="0097A7"/>
                </a:solidFill>
                <a:hlinkClick r:id="rId12">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https://ian.umces.edu/media-library/trochus-spp-sea-snail/</a:t>
            </a:r>
            <a:r>
              <a:rPr lang="en" sz="1200">
                <a:solidFill>
                  <a:schemeClr val="dk1"/>
                </a:solidFill>
              </a:rPr>
              <a:t> </a:t>
            </a:r>
            <a:br>
              <a:rPr lang="en" sz="1200">
                <a:solidFill>
                  <a:schemeClr val="dk1"/>
                </a:solidFill>
              </a:rPr>
            </a:br>
            <a:r>
              <a:rPr lang="en" sz="1200">
                <a:solidFill>
                  <a:schemeClr val="dk1"/>
                </a:solidFill>
              </a:rPr>
              <a:t>Zebrasoma flavescens (Yellow Tang) by Joanna Woerner </a:t>
            </a:r>
            <a:r>
              <a:rPr lang="en" sz="1200" u="sng">
                <a:solidFill>
                  <a:srgbClr val="0097A7"/>
                </a:solidFill>
                <a:hlinkClick r:id="rId1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https://ian.umces.edu/media-library/zebrasoma-flavescens-yellow-tang/</a:t>
            </a:r>
            <a:r>
              <a:rPr lang="en"/>
              <a:t/>
            </a:r>
            <a:br>
              <a:rPr lang="en"/>
            </a:br>
            <a:r>
              <a:rPr lang="en" sz="1200">
                <a:solidFill>
                  <a:schemeClr val="dk1"/>
                </a:solidFill>
              </a:rPr>
              <a:t>Halophila johnsonii (Johnson's Seagrass) 1 by Catherine Collier </a:t>
            </a:r>
            <a:r>
              <a:rPr lang="en" sz="1200" u="sng">
                <a:solidFill>
                  <a:srgbClr val="0097A7"/>
                </a:solidFill>
                <a:hlinkClick r:id="rId1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https://ian.umces.edu/media-library/halophila-johnsonii-johnsons-seagrass-1/</a:t>
            </a:r>
            <a:r>
              <a:rPr lang="en" sz="1200">
                <a:solidFill>
                  <a:schemeClr val="dk1"/>
                </a:solidFill>
              </a:rPr>
              <a:t>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4"/>
        <p:cNvGrpSpPr/>
        <p:nvPr/>
      </p:nvGrpSpPr>
      <p:grpSpPr>
        <a:xfrm>
          <a:off x="0" y="0"/>
          <a:ext cx="0" cy="0"/>
          <a:chOff x="0" y="0"/>
          <a:chExt cx="0" cy="0"/>
        </a:xfrm>
      </p:grpSpPr>
      <p:sp>
        <p:nvSpPr>
          <p:cNvPr id="1295" name="Google Shape;1295;g11a9dbba364_0_110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6" name="Google Shape;1296;g11a9dbba364_0_1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rPr>
              <a:t>Avatar randomly generated at: </a:t>
            </a:r>
            <a:r>
              <a:rPr lang="en" u="sng">
                <a:solidFill>
                  <a:srgbClr val="0097A7"/>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https://getavataaars.com/</a:t>
            </a:r>
            <a:r>
              <a:rPr lang="en">
                <a:solidFill>
                  <a:schemeClr val="dk1"/>
                </a:solidFill>
              </a:rPr>
              <a:t>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4"/>
        <p:cNvGrpSpPr/>
        <p:nvPr/>
      </p:nvGrpSpPr>
      <p:grpSpPr>
        <a:xfrm>
          <a:off x="0" y="0"/>
          <a:ext cx="0" cy="0"/>
          <a:chOff x="0" y="0"/>
          <a:chExt cx="0" cy="0"/>
        </a:xfrm>
      </p:grpSpPr>
      <p:sp>
        <p:nvSpPr>
          <p:cNvPr id="1305" name="Google Shape;1305;g11a9dbba364_0_14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6" name="Google Shape;1306;g11a9dbba364_0_14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9"/>
        <p:cNvGrpSpPr/>
        <p:nvPr/>
      </p:nvGrpSpPr>
      <p:grpSpPr>
        <a:xfrm>
          <a:off x="0" y="0"/>
          <a:ext cx="0" cy="0"/>
          <a:chOff x="0" y="0"/>
          <a:chExt cx="0" cy="0"/>
        </a:xfrm>
      </p:grpSpPr>
      <p:sp>
        <p:nvSpPr>
          <p:cNvPr id="1320" name="Google Shape;1320;g12132644ffe_0_7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1" name="Google Shape;1321;g12132644ffe_0_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a:solidFill>
                  <a:schemeClr val="dk1"/>
                </a:solidFill>
              </a:rPr>
              <a:t>Image references (all images shared under the </a:t>
            </a:r>
            <a:r>
              <a:rPr lang="en" sz="1200" u="sng">
                <a:solidFill>
                  <a:srgbClr val="0097A7"/>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Attribution-ShareAlike 4.0 International (CC BY-SA 4.0)</a:t>
            </a:r>
            <a:r>
              <a:rPr lang="en" sz="1200">
                <a:solidFill>
                  <a:schemeClr val="dk1"/>
                </a:solidFill>
              </a:rPr>
              <a:t> licence):</a:t>
            </a:r>
            <a:endParaRPr sz="1200">
              <a:solidFill>
                <a:schemeClr val="dk1"/>
              </a:solidFill>
            </a:endParaRPr>
          </a:p>
          <a:p>
            <a:pPr marL="0" lvl="0" indent="0" algn="l" rtl="0">
              <a:spcBef>
                <a:spcPts val="0"/>
              </a:spcBef>
              <a:spcAft>
                <a:spcPts val="0"/>
              </a:spcAft>
              <a:buClr>
                <a:schemeClr val="dk1"/>
              </a:buClr>
              <a:buSzPts val="1100"/>
              <a:buFont typeface="Arial"/>
              <a:buNone/>
            </a:pPr>
            <a:r>
              <a:rPr lang="en" sz="1200">
                <a:solidFill>
                  <a:schemeClr val="dk1"/>
                </a:solidFill>
              </a:rPr>
              <a:t>Acanthurus achilles (Achilles Tang) by Joanna Woerner </a:t>
            </a:r>
            <a:r>
              <a:rPr lang="en" sz="1200" u="sng">
                <a:solidFill>
                  <a:srgbClr val="0097A7"/>
                </a:solidFil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https://ian.umces.edu/media-library/acanthurus-achilles-achilles-tang/</a:t>
            </a:r>
            <a:r>
              <a:rPr lang="en" sz="1200">
                <a:solidFill>
                  <a:schemeClr val="dk1"/>
                </a:solidFill>
              </a:rPr>
              <a:t> </a:t>
            </a:r>
            <a:br>
              <a:rPr lang="en" sz="1200">
                <a:solidFill>
                  <a:schemeClr val="dk1"/>
                </a:solidFill>
              </a:rPr>
            </a:br>
            <a:r>
              <a:rPr lang="en" sz="1200">
                <a:solidFill>
                  <a:schemeClr val="dk1"/>
                </a:solidFill>
              </a:rPr>
              <a:t>Acropora spp by Catherine Collier </a:t>
            </a:r>
            <a:r>
              <a:rPr lang="en" sz="1200" u="sng">
                <a:solidFill>
                  <a:srgbClr val="0097A7"/>
                </a:solidFill>
                <a:hlinkClick r:id="rId5">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https://ian.umces.edu/media-library/acropora-spp/</a:t>
            </a:r>
            <a:r>
              <a:rPr lang="en" sz="1200">
                <a:solidFill>
                  <a:schemeClr val="dk1"/>
                </a:solidFill>
              </a:rPr>
              <a:t> </a:t>
            </a:r>
            <a:br>
              <a:rPr lang="en" sz="1200">
                <a:solidFill>
                  <a:schemeClr val="dk1"/>
                </a:solidFill>
              </a:rPr>
            </a:br>
            <a:r>
              <a:rPr lang="en" sz="1200">
                <a:solidFill>
                  <a:schemeClr val="dk1"/>
                </a:solidFill>
              </a:rPr>
              <a:t>Chaetodon lineolatus (Lined Butterflyfish) by Tracey Saxby </a:t>
            </a:r>
            <a:r>
              <a:rPr lang="en" sz="1200" u="sng">
                <a:solidFill>
                  <a:srgbClr val="0097A7"/>
                </a:solidFill>
                <a:hlinkClick r:id="rId6">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https://ian.umces.edu/media-library/chaetodon-lineolatus-lined-butterflyfish/</a:t>
            </a:r>
            <a:r>
              <a:rPr lang="en" sz="1200">
                <a:solidFill>
                  <a:schemeClr val="dk1"/>
                </a:solidFill>
              </a:rPr>
              <a:t> </a:t>
            </a:r>
            <a:br>
              <a:rPr lang="en" sz="1200">
                <a:solidFill>
                  <a:schemeClr val="dk1"/>
                </a:solidFill>
              </a:rPr>
            </a:br>
            <a:r>
              <a:rPr lang="en" sz="1200">
                <a:solidFill>
                  <a:schemeClr val="dk1"/>
                </a:solidFill>
              </a:rPr>
              <a:t>Echinothrix diadema (Long Spined Urchin) by Jane Hawkey </a:t>
            </a:r>
            <a:r>
              <a:rPr lang="en" sz="1200" u="sng">
                <a:solidFill>
                  <a:srgbClr val="0097A7"/>
                </a:solidFill>
                <a:hlinkClick r:id="rId7">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https://ian.umces.edu/media-library/echinothrix-diadema-long-spined-urchin/</a:t>
            </a:r>
            <a:r>
              <a:rPr lang="en" sz="1200">
                <a:solidFill>
                  <a:schemeClr val="dk1"/>
                </a:solidFill>
              </a:rPr>
              <a:t> </a:t>
            </a:r>
            <a:br>
              <a:rPr lang="en" sz="1200">
                <a:solidFill>
                  <a:schemeClr val="dk1"/>
                </a:solidFill>
              </a:rPr>
            </a:br>
            <a:r>
              <a:rPr lang="en" sz="1200">
                <a:solidFill>
                  <a:schemeClr val="dk1"/>
                </a:solidFill>
              </a:rPr>
              <a:t>Hermit Crab by Sander Scheffers </a:t>
            </a:r>
            <a:r>
              <a:rPr lang="en" sz="1200" u="sng">
                <a:solidFill>
                  <a:srgbClr val="0097A7"/>
                </a:solidFill>
                <a:hlinkClick r:id="rId8">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https://ian.umces.edu/media-library/hermit-crab/</a:t>
            </a:r>
            <a:r>
              <a:rPr lang="en" sz="1200">
                <a:solidFill>
                  <a:schemeClr val="dk1"/>
                </a:solidFill>
              </a:rPr>
              <a:t> </a:t>
            </a:r>
            <a:br>
              <a:rPr lang="en" sz="1200">
                <a:solidFill>
                  <a:schemeClr val="dk1"/>
                </a:solidFill>
              </a:rPr>
            </a:br>
            <a:r>
              <a:rPr lang="en" sz="1200">
                <a:solidFill>
                  <a:schemeClr val="dk1"/>
                </a:solidFill>
              </a:rPr>
              <a:t>Plate coral by Tracey Saxby </a:t>
            </a:r>
            <a:r>
              <a:rPr lang="en" sz="1200" u="sng">
                <a:solidFill>
                  <a:srgbClr val="0097A7"/>
                </a:solidFill>
                <a:hlinkClick r:id="rId9">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https://ian.umces.edu/media-library/plate-coral-1/</a:t>
            </a:r>
            <a:r>
              <a:rPr lang="en" sz="1200">
                <a:solidFill>
                  <a:schemeClr val="dk1"/>
                </a:solidFill>
              </a:rPr>
              <a:t>  </a:t>
            </a:r>
            <a:br>
              <a:rPr lang="en" sz="1200">
                <a:solidFill>
                  <a:schemeClr val="dk1"/>
                </a:solidFill>
              </a:rPr>
            </a:br>
            <a:r>
              <a:rPr lang="en" sz="1200">
                <a:solidFill>
                  <a:schemeClr val="dk1"/>
                </a:solidFill>
              </a:rPr>
              <a:t>Platygyra spp. (Brain Coral) by Tracey Saxby </a:t>
            </a:r>
            <a:r>
              <a:rPr lang="en" sz="1200" u="sng">
                <a:solidFill>
                  <a:srgbClr val="0097A7"/>
                </a:solidFill>
                <a:hlinkClick r:id="rId10">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https://ian.umces.edu/media-library/platygyra-spp-brain-coral/</a:t>
            </a:r>
            <a:r>
              <a:rPr lang="en" sz="1200">
                <a:solidFill>
                  <a:schemeClr val="dk1"/>
                </a:solidFill>
              </a:rPr>
              <a:t> </a:t>
            </a:r>
            <a:br>
              <a:rPr lang="en" sz="1200">
                <a:solidFill>
                  <a:schemeClr val="dk1"/>
                </a:solidFill>
              </a:rPr>
            </a:br>
            <a:r>
              <a:rPr lang="en" sz="1200">
                <a:solidFill>
                  <a:schemeClr val="dk1"/>
                </a:solidFill>
              </a:rPr>
              <a:t>Porites lobata (lobe coral) by Joanna Woerner </a:t>
            </a:r>
            <a:r>
              <a:rPr lang="en" sz="1200" u="sng">
                <a:solidFill>
                  <a:srgbClr val="0097A7"/>
                </a:solidFill>
                <a:hlinkClick r:id="rId11">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https://ian.umces.edu/media-library/porites-lobata-lobe-coral/</a:t>
            </a:r>
            <a:r>
              <a:rPr lang="en" sz="1200">
                <a:solidFill>
                  <a:schemeClr val="dk1"/>
                </a:solidFill>
              </a:rPr>
              <a:t> </a:t>
            </a:r>
            <a:br>
              <a:rPr lang="en" sz="1200">
                <a:solidFill>
                  <a:schemeClr val="dk1"/>
                </a:solidFill>
              </a:rPr>
            </a:br>
            <a:r>
              <a:rPr lang="en" sz="1200">
                <a:solidFill>
                  <a:schemeClr val="dk1"/>
                </a:solidFill>
              </a:rPr>
              <a:t>Trochus spp. (Sea Snail) by Kim Kraeer, Lucy Van Essen-Fishman </a:t>
            </a:r>
            <a:r>
              <a:rPr lang="en" sz="1200" u="sng">
                <a:solidFill>
                  <a:srgbClr val="0097A7"/>
                </a:solidFill>
                <a:hlinkClick r:id="rId12">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https://ian.umces.edu/media-library/trochus-spp-sea-snail/</a:t>
            </a:r>
            <a:r>
              <a:rPr lang="en" sz="1200">
                <a:solidFill>
                  <a:schemeClr val="dk1"/>
                </a:solidFill>
              </a:rPr>
              <a:t> </a:t>
            </a:r>
            <a:br>
              <a:rPr lang="en" sz="1200">
                <a:solidFill>
                  <a:schemeClr val="dk1"/>
                </a:solidFill>
              </a:rPr>
            </a:br>
            <a:r>
              <a:rPr lang="en" sz="1200">
                <a:solidFill>
                  <a:schemeClr val="dk1"/>
                </a:solidFill>
              </a:rPr>
              <a:t>Zebrasoma flavescens (Yellow Tang) by Joanna Woerner </a:t>
            </a:r>
            <a:r>
              <a:rPr lang="en" sz="1200" u="sng">
                <a:solidFill>
                  <a:srgbClr val="0097A7"/>
                </a:solidFill>
                <a:hlinkClick r:id="rId1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https://ian.umces.edu/media-library/zebrasoma-flavescens-yellow-tang/</a:t>
            </a:r>
            <a:r>
              <a:rPr lang="en" sz="1200">
                <a:solidFill>
                  <a:schemeClr val="dk1"/>
                </a:solidFill>
              </a:rPr>
              <a:t/>
            </a:r>
            <a:br>
              <a:rPr lang="en" sz="1200">
                <a:solidFill>
                  <a:schemeClr val="dk1"/>
                </a:solidFill>
              </a:rPr>
            </a:br>
            <a:r>
              <a:rPr lang="en" sz="1200">
                <a:solidFill>
                  <a:schemeClr val="dk1"/>
                </a:solidFill>
              </a:rPr>
              <a:t>Halophila johnsonii (Johnson's Seagrass) 1 by Catherine Collier </a:t>
            </a:r>
            <a:r>
              <a:rPr lang="en" sz="1200" u="sng">
                <a:solidFill>
                  <a:srgbClr val="0097A7"/>
                </a:solidFill>
                <a:hlinkClick r:id="rId1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https://ian.umces.edu/media-library/halophila-johnsonii-johnsons-seagrass-1/</a:t>
            </a:r>
            <a:r>
              <a:rPr lang="en" sz="1200">
                <a:solidFill>
                  <a:schemeClr val="dk1"/>
                </a:solidFill>
              </a:rPr>
              <a:t> </a:t>
            </a: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9"/>
        <p:cNvGrpSpPr/>
        <p:nvPr/>
      </p:nvGrpSpPr>
      <p:grpSpPr>
        <a:xfrm>
          <a:off x="0" y="0"/>
          <a:ext cx="0" cy="0"/>
          <a:chOff x="0" y="0"/>
          <a:chExt cx="0" cy="0"/>
        </a:xfrm>
      </p:grpSpPr>
      <p:sp>
        <p:nvSpPr>
          <p:cNvPr id="1350" name="Google Shape;1350;g12132644ffe_0_8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1" name="Google Shape;1351;g12132644ffe_0_8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3"/>
        <p:cNvGrpSpPr/>
        <p:nvPr/>
      </p:nvGrpSpPr>
      <p:grpSpPr>
        <a:xfrm>
          <a:off x="0" y="0"/>
          <a:ext cx="0" cy="0"/>
          <a:chOff x="0" y="0"/>
          <a:chExt cx="0" cy="0"/>
        </a:xfrm>
      </p:grpSpPr>
      <p:sp>
        <p:nvSpPr>
          <p:cNvPr id="1384" name="Google Shape;1384;g11a9dbba364_0_15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5" name="Google Shape;1385;g11a9dbba364_0_15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1.xml"/><Relationship Id="rId5" Type="http://schemas.openxmlformats.org/officeDocument/2006/relationships/image" Target="../media/image23.png"/><Relationship Id="rId4" Type="http://schemas.openxmlformats.org/officeDocument/2006/relationships/image" Target="../media/image2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 Title slide">
  <p:cSld name="TITLE_3">
    <p:spTree>
      <p:nvGrpSpPr>
        <p:cNvPr id="1" name="Shape 8"/>
        <p:cNvGrpSpPr/>
        <p:nvPr/>
      </p:nvGrpSpPr>
      <p:grpSpPr>
        <a:xfrm>
          <a:off x="0" y="0"/>
          <a:ext cx="0" cy="0"/>
          <a:chOff x="0" y="0"/>
          <a:chExt cx="0" cy="0"/>
        </a:xfrm>
      </p:grpSpPr>
      <p:sp>
        <p:nvSpPr>
          <p:cNvPr id="9" name="Google Shape;9;p2"/>
          <p:cNvSpPr/>
          <p:nvPr/>
        </p:nvSpPr>
        <p:spPr>
          <a:xfrm>
            <a:off x="63050" y="76725"/>
            <a:ext cx="9006900" cy="948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 name="Google Shape;10;p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174016" y="152400"/>
            <a:ext cx="8783400" cy="2514900"/>
          </a:xfrm>
          <a:prstGeom prst="roundRect">
            <a:avLst>
              <a:gd name="adj" fmla="val 8658"/>
            </a:avLst>
          </a:prstGeom>
          <a:noFill/>
          <a:ln>
            <a:noFill/>
          </a:ln>
        </p:spPr>
      </p:pic>
      <p:pic>
        <p:nvPicPr>
          <p:cNvPr id="11" name="Google Shape;11;p2" title="Ocean School"/>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4045450" y="483600"/>
            <a:ext cx="1053100" cy="350267"/>
          </a:xfrm>
          <a:prstGeom prst="rect">
            <a:avLst/>
          </a:prstGeom>
          <a:noFill/>
          <a:ln>
            <a:noFill/>
          </a:ln>
        </p:spPr>
      </p:pic>
      <p:sp>
        <p:nvSpPr>
          <p:cNvPr id="12" name="Google Shape;12;p2"/>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13" name="Google Shape;13;p2"/>
          <p:cNvSpPr txBox="1">
            <a:spLocks noGrp="1"/>
          </p:cNvSpPr>
          <p:nvPr>
            <p:ph type="title"/>
          </p:nvPr>
        </p:nvSpPr>
        <p:spPr>
          <a:xfrm>
            <a:off x="180275" y="1072575"/>
            <a:ext cx="8783400" cy="8958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lt1"/>
              </a:buClr>
              <a:buSzPts val="6000"/>
              <a:buFont typeface="Archivo Black"/>
              <a:buNone/>
              <a:defRPr sz="6000">
                <a:solidFill>
                  <a:schemeClr val="lt1"/>
                </a:solidFill>
                <a:latin typeface="Archivo Black"/>
                <a:ea typeface="Archivo Black"/>
                <a:cs typeface="Archivo Black"/>
                <a:sym typeface="Archivo Black"/>
              </a:defRPr>
            </a:lvl1pPr>
            <a:lvl2pPr lvl="1" rtl="0">
              <a:spcBef>
                <a:spcPts val="0"/>
              </a:spcBef>
              <a:spcAft>
                <a:spcPts val="0"/>
              </a:spcAft>
              <a:buSzPts val="5000"/>
              <a:buNone/>
              <a:defRPr sz="5000"/>
            </a:lvl2pPr>
            <a:lvl3pPr lvl="2" rtl="0">
              <a:spcBef>
                <a:spcPts val="0"/>
              </a:spcBef>
              <a:spcAft>
                <a:spcPts val="0"/>
              </a:spcAft>
              <a:buSzPts val="5000"/>
              <a:buNone/>
              <a:defRPr sz="5000"/>
            </a:lvl3pPr>
            <a:lvl4pPr lvl="3" rtl="0">
              <a:spcBef>
                <a:spcPts val="0"/>
              </a:spcBef>
              <a:spcAft>
                <a:spcPts val="0"/>
              </a:spcAft>
              <a:buSzPts val="5000"/>
              <a:buNone/>
              <a:defRPr sz="5000"/>
            </a:lvl4pPr>
            <a:lvl5pPr lvl="4" rtl="0">
              <a:spcBef>
                <a:spcPts val="0"/>
              </a:spcBef>
              <a:spcAft>
                <a:spcPts val="0"/>
              </a:spcAft>
              <a:buSzPts val="5000"/>
              <a:buNone/>
              <a:defRPr sz="5000"/>
            </a:lvl5pPr>
            <a:lvl6pPr lvl="5" rtl="0">
              <a:spcBef>
                <a:spcPts val="0"/>
              </a:spcBef>
              <a:spcAft>
                <a:spcPts val="0"/>
              </a:spcAft>
              <a:buSzPts val="5000"/>
              <a:buNone/>
              <a:defRPr sz="5000"/>
            </a:lvl6pPr>
            <a:lvl7pPr lvl="6" rtl="0">
              <a:spcBef>
                <a:spcPts val="0"/>
              </a:spcBef>
              <a:spcAft>
                <a:spcPts val="0"/>
              </a:spcAft>
              <a:buSzPts val="5000"/>
              <a:buNone/>
              <a:defRPr sz="5000"/>
            </a:lvl7pPr>
            <a:lvl8pPr lvl="7" rtl="0">
              <a:spcBef>
                <a:spcPts val="0"/>
              </a:spcBef>
              <a:spcAft>
                <a:spcPts val="0"/>
              </a:spcAft>
              <a:buSzPts val="5000"/>
              <a:buNone/>
              <a:defRPr sz="5000"/>
            </a:lvl8pPr>
            <a:lvl9pPr lvl="8" rtl="0">
              <a:spcBef>
                <a:spcPts val="0"/>
              </a:spcBef>
              <a:spcAft>
                <a:spcPts val="0"/>
              </a:spcAft>
              <a:buSzPts val="5000"/>
              <a:buNone/>
              <a:defRPr sz="5000"/>
            </a:lvl9pPr>
          </a:lstStyle>
          <a:p>
            <a:endParaRPr/>
          </a:p>
        </p:txBody>
      </p:sp>
      <p:sp>
        <p:nvSpPr>
          <p:cNvPr id="14" name="Google Shape;14;p2"/>
          <p:cNvSpPr txBox="1">
            <a:spLocks noGrp="1"/>
          </p:cNvSpPr>
          <p:nvPr>
            <p:ph type="subTitle" idx="1"/>
          </p:nvPr>
        </p:nvSpPr>
        <p:spPr>
          <a:xfrm>
            <a:off x="180275" y="1968275"/>
            <a:ext cx="8783400" cy="4311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lt1"/>
              </a:buClr>
              <a:buSzPts val="1600"/>
              <a:buFont typeface="Nunito"/>
              <a:buNone/>
              <a:defRPr sz="1600">
                <a:solidFill>
                  <a:schemeClr val="lt1"/>
                </a:solidFill>
                <a:latin typeface="Nunito"/>
                <a:ea typeface="Nunito"/>
                <a:cs typeface="Nunito"/>
                <a:sym typeface="Nunito"/>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5" name="Google Shape;15;p2"/>
          <p:cNvSpPr txBox="1">
            <a:spLocks noGrp="1"/>
          </p:cNvSpPr>
          <p:nvPr>
            <p:ph type="body" idx="2"/>
          </p:nvPr>
        </p:nvSpPr>
        <p:spPr>
          <a:xfrm>
            <a:off x="4358950" y="3838800"/>
            <a:ext cx="4044900" cy="1231500"/>
          </a:xfrm>
          <a:prstGeom prst="rect">
            <a:avLst/>
          </a:prstGeom>
          <a:noFill/>
          <a:ln>
            <a:noFill/>
          </a:ln>
        </p:spPr>
        <p:txBody>
          <a:bodyPr spcFirstLastPara="1" wrap="square" lIns="91425" tIns="91425" rIns="91425" bIns="91425" anchor="t" anchorCtr="0">
            <a:noAutofit/>
          </a:bodyPr>
          <a:lstStyle>
            <a:lvl1pPr marL="457200" lvl="0"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1pPr>
            <a:lvl2pPr marL="914400" lvl="1"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2pPr>
            <a:lvl3pPr marL="1371600" lvl="2"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3pPr>
            <a:lvl4pPr marL="1828800" lvl="3"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4pPr>
            <a:lvl5pPr marL="2286000" lvl="4"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5pPr>
            <a:lvl6pPr marL="2743200" lvl="5"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6pPr>
            <a:lvl7pPr marL="3200400" lvl="6"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7pPr>
            <a:lvl8pPr marL="3657600" lvl="7"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8pPr>
            <a:lvl9pPr marL="4114800" lvl="8" indent="-330200" rtl="0">
              <a:spcBef>
                <a:spcPts val="0"/>
              </a:spcBef>
              <a:spcAft>
                <a:spcPts val="0"/>
              </a:spcAft>
              <a:buClr>
                <a:srgbClr val="181245"/>
              </a:buClr>
              <a:buSzPts val="1600"/>
              <a:buFont typeface="Nunito"/>
              <a:buChar char="■"/>
              <a:defRPr sz="1600">
                <a:solidFill>
                  <a:srgbClr val="181245"/>
                </a:solidFill>
                <a:latin typeface="Nunito"/>
                <a:ea typeface="Nunito"/>
                <a:cs typeface="Nunito"/>
                <a:sym typeface="Nunito"/>
              </a:defRPr>
            </a:lvl9pPr>
          </a:lstStyle>
          <a:p>
            <a:endParaRPr/>
          </a:p>
        </p:txBody>
      </p:sp>
      <p:sp>
        <p:nvSpPr>
          <p:cNvPr id="16" name="Google Shape;16;p2"/>
          <p:cNvSpPr>
            <a:spLocks noGrp="1"/>
          </p:cNvSpPr>
          <p:nvPr>
            <p:ph type="pic" idx="3"/>
          </p:nvPr>
        </p:nvSpPr>
        <p:spPr>
          <a:xfrm>
            <a:off x="157491" y="2907550"/>
            <a:ext cx="3776100" cy="3754800"/>
          </a:xfrm>
          <a:prstGeom prst="roundRect">
            <a:avLst>
              <a:gd name="adj" fmla="val 7171"/>
            </a:avLst>
          </a:prstGeom>
          <a:noFill/>
          <a:ln>
            <a:noFill/>
          </a:ln>
        </p:spPr>
      </p:sp>
      <p:pic>
        <p:nvPicPr>
          <p:cNvPr id="17" name="Google Shape;17;p2"/>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rot="-651015">
            <a:off x="4334098" y="3486663"/>
            <a:ext cx="475800" cy="500838"/>
          </a:xfrm>
          <a:prstGeom prst="rect">
            <a:avLst/>
          </a:prstGeom>
          <a:noFill/>
          <a:ln>
            <a:noFill/>
          </a:ln>
        </p:spPr>
      </p:pic>
      <p:pic>
        <p:nvPicPr>
          <p:cNvPr id="18" name="Google Shape;18;p2"/>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6991523" y="5473338"/>
            <a:ext cx="475800" cy="500838"/>
          </a:xfrm>
          <a:prstGeom prst="rect">
            <a:avLst/>
          </a:prstGeom>
          <a:noFill/>
          <a:ln>
            <a:noFill/>
          </a:ln>
        </p:spPr>
      </p:pic>
      <p:pic>
        <p:nvPicPr>
          <p:cNvPr id="19" name="Google Shape;19;p2"/>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8074748" y="5223324"/>
            <a:ext cx="447600" cy="471142"/>
          </a:xfrm>
          <a:prstGeom prst="rect">
            <a:avLst/>
          </a:prstGeom>
          <a:noFill/>
          <a:ln>
            <a:noFill/>
          </a:ln>
        </p:spPr>
      </p:pic>
    </p:spTree>
  </p:cSld>
  <p:clrMapOvr>
    <a:masterClrMapping/>
  </p:clrMapOvr>
  <p:extLst mod="1">
    <p:ext uri="{DCECCB84-F9BA-43D5-87BE-67443E8EF086}">
      <p15:sldGuideLst xmlns:p15="http://schemas.microsoft.com/office/powerpoint/2012/main">
        <p15:guide id="1" orient="horz" pos="2125">
          <p15:clr>
            <a:srgbClr val="FA7B17"/>
          </p15:clr>
        </p15:guide>
        <p15:guide id="2" orient="horz" pos="2309">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4. Challenge/To-do slide">
  <p:cSld name="CUSTOM_4">
    <p:spTree>
      <p:nvGrpSpPr>
        <p:cNvPr id="1" name="Shape 20"/>
        <p:cNvGrpSpPr/>
        <p:nvPr/>
      </p:nvGrpSpPr>
      <p:grpSpPr>
        <a:xfrm>
          <a:off x="0" y="0"/>
          <a:ext cx="0" cy="0"/>
          <a:chOff x="0" y="0"/>
          <a:chExt cx="0" cy="0"/>
        </a:xfrm>
      </p:grpSpPr>
      <p:sp>
        <p:nvSpPr>
          <p:cNvPr id="21" name="Google Shape;21;p3"/>
          <p:cNvSpPr/>
          <p:nvPr/>
        </p:nvSpPr>
        <p:spPr>
          <a:xfrm>
            <a:off x="180300" y="989975"/>
            <a:ext cx="5417400" cy="431100"/>
          </a:xfrm>
          <a:prstGeom prst="roundRect">
            <a:avLst>
              <a:gd name="adj" fmla="val 32632"/>
            </a:avLst>
          </a:prstGeom>
          <a:solidFill>
            <a:srgbClr val="2012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solidFill>
                <a:srgbClr val="FFFFFF"/>
              </a:solidFill>
              <a:latin typeface="Nunito"/>
              <a:ea typeface="Nunito"/>
              <a:cs typeface="Nunito"/>
              <a:sym typeface="Nunito"/>
            </a:endParaRPr>
          </a:p>
        </p:txBody>
      </p:sp>
      <p:sp>
        <p:nvSpPr>
          <p:cNvPr id="22" name="Google Shape;22;p3"/>
          <p:cNvSpPr/>
          <p:nvPr/>
        </p:nvSpPr>
        <p:spPr>
          <a:xfrm>
            <a:off x="180300" y="1652550"/>
            <a:ext cx="4283100" cy="5007300"/>
          </a:xfrm>
          <a:prstGeom prst="roundRect">
            <a:avLst>
              <a:gd name="adj" fmla="val 5580"/>
            </a:avLst>
          </a:prstGeom>
          <a:solidFill>
            <a:srgbClr val="EFEFEF"/>
          </a:solidFill>
          <a:ln w="9525" cap="flat" cmpd="sng">
            <a:solidFill>
              <a:srgbClr val="EEEEE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title"/>
          </p:nvPr>
        </p:nvSpPr>
        <p:spPr>
          <a:xfrm>
            <a:off x="175700" y="983575"/>
            <a:ext cx="2232000" cy="437400"/>
          </a:xfrm>
          <a:prstGeom prst="rect">
            <a:avLst/>
          </a:prstGeom>
          <a:noFill/>
          <a:ln>
            <a:noFill/>
          </a:ln>
        </p:spPr>
        <p:txBody>
          <a:bodyPr spcFirstLastPara="1" wrap="square" lIns="91425" tIns="72000" rIns="91425" bIns="91425" anchor="ctr" anchorCtr="0">
            <a:noAutofit/>
          </a:bodyPr>
          <a:lstStyle>
            <a:lvl1pPr lvl="0" rtl="0">
              <a:spcBef>
                <a:spcPts val="0"/>
              </a:spcBef>
              <a:spcAft>
                <a:spcPts val="0"/>
              </a:spcAft>
              <a:buClr>
                <a:schemeClr val="lt1"/>
              </a:buClr>
              <a:buSzPts val="1600"/>
              <a:buFont typeface="Nunito"/>
              <a:buNone/>
              <a:defRPr sz="1600">
                <a:solidFill>
                  <a:schemeClr val="lt1"/>
                </a:solidFill>
                <a:latin typeface="Nunito"/>
                <a:ea typeface="Nunito"/>
                <a:cs typeface="Nunito"/>
                <a:sym typeface="Nunito"/>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4" name="Google Shape;24;p3"/>
          <p:cNvSpPr txBox="1">
            <a:spLocks noGrp="1"/>
          </p:cNvSpPr>
          <p:nvPr>
            <p:ph type="subTitle" idx="1"/>
          </p:nvPr>
        </p:nvSpPr>
        <p:spPr>
          <a:xfrm>
            <a:off x="2471425" y="989100"/>
            <a:ext cx="6492300" cy="431100"/>
          </a:xfrm>
          <a:prstGeom prst="rect">
            <a:avLst/>
          </a:prstGeom>
          <a:noFill/>
          <a:ln>
            <a:noFill/>
          </a:ln>
        </p:spPr>
        <p:txBody>
          <a:bodyPr spcFirstLastPara="1" wrap="square" lIns="91425" tIns="72000" rIns="91425" bIns="91425" anchor="ctr" anchorCtr="0">
            <a:noAutofit/>
          </a:bodyPr>
          <a:lstStyle>
            <a:lvl1pPr lvl="0" rtl="0">
              <a:spcBef>
                <a:spcPts val="0"/>
              </a:spcBef>
              <a:spcAft>
                <a:spcPts val="0"/>
              </a:spcAft>
              <a:buClr>
                <a:schemeClr val="lt1"/>
              </a:buClr>
              <a:buSzPts val="1600"/>
              <a:buFont typeface="Nunito"/>
              <a:buNone/>
              <a:defRPr sz="1600">
                <a:solidFill>
                  <a:schemeClr val="lt1"/>
                </a:solidFill>
                <a:latin typeface="Nunito"/>
                <a:ea typeface="Nunito"/>
                <a:cs typeface="Nunito"/>
                <a:sym typeface="Nunito"/>
              </a:defRPr>
            </a:lvl1pPr>
            <a:lvl2pPr lvl="1" rtl="0">
              <a:spcBef>
                <a:spcPts val="0"/>
              </a:spcBef>
              <a:spcAft>
                <a:spcPts val="0"/>
              </a:spcAft>
              <a:buSzPts val="1400"/>
              <a:buFont typeface="Nunito"/>
              <a:buNone/>
              <a:defRPr>
                <a:latin typeface="Nunito"/>
                <a:ea typeface="Nunito"/>
                <a:cs typeface="Nunito"/>
                <a:sym typeface="Nunito"/>
              </a:defRPr>
            </a:lvl2pPr>
            <a:lvl3pPr lvl="2" rtl="0">
              <a:spcBef>
                <a:spcPts val="0"/>
              </a:spcBef>
              <a:spcAft>
                <a:spcPts val="0"/>
              </a:spcAft>
              <a:buSzPts val="1400"/>
              <a:buFont typeface="Nunito"/>
              <a:buNone/>
              <a:defRPr>
                <a:latin typeface="Nunito"/>
                <a:ea typeface="Nunito"/>
                <a:cs typeface="Nunito"/>
                <a:sym typeface="Nunito"/>
              </a:defRPr>
            </a:lvl3pPr>
            <a:lvl4pPr lvl="3" rtl="0">
              <a:spcBef>
                <a:spcPts val="0"/>
              </a:spcBef>
              <a:spcAft>
                <a:spcPts val="0"/>
              </a:spcAft>
              <a:buSzPts val="1400"/>
              <a:buFont typeface="Nunito"/>
              <a:buNone/>
              <a:defRPr>
                <a:latin typeface="Nunito"/>
                <a:ea typeface="Nunito"/>
                <a:cs typeface="Nunito"/>
                <a:sym typeface="Nunito"/>
              </a:defRPr>
            </a:lvl4pPr>
            <a:lvl5pPr lvl="4" rtl="0">
              <a:spcBef>
                <a:spcPts val="0"/>
              </a:spcBef>
              <a:spcAft>
                <a:spcPts val="0"/>
              </a:spcAft>
              <a:buSzPts val="1400"/>
              <a:buFont typeface="Nunito"/>
              <a:buNone/>
              <a:defRPr>
                <a:latin typeface="Nunito"/>
                <a:ea typeface="Nunito"/>
                <a:cs typeface="Nunito"/>
                <a:sym typeface="Nunito"/>
              </a:defRPr>
            </a:lvl5pPr>
            <a:lvl6pPr lvl="5" rtl="0">
              <a:spcBef>
                <a:spcPts val="0"/>
              </a:spcBef>
              <a:spcAft>
                <a:spcPts val="0"/>
              </a:spcAft>
              <a:buSzPts val="1400"/>
              <a:buFont typeface="Nunito"/>
              <a:buNone/>
              <a:defRPr>
                <a:latin typeface="Nunito"/>
                <a:ea typeface="Nunito"/>
                <a:cs typeface="Nunito"/>
                <a:sym typeface="Nunito"/>
              </a:defRPr>
            </a:lvl6pPr>
            <a:lvl7pPr lvl="6" rtl="0">
              <a:spcBef>
                <a:spcPts val="0"/>
              </a:spcBef>
              <a:spcAft>
                <a:spcPts val="0"/>
              </a:spcAft>
              <a:buSzPts val="1400"/>
              <a:buFont typeface="Nunito"/>
              <a:buNone/>
              <a:defRPr>
                <a:latin typeface="Nunito"/>
                <a:ea typeface="Nunito"/>
                <a:cs typeface="Nunito"/>
                <a:sym typeface="Nunito"/>
              </a:defRPr>
            </a:lvl7pPr>
            <a:lvl8pPr lvl="7" rtl="0">
              <a:spcBef>
                <a:spcPts val="0"/>
              </a:spcBef>
              <a:spcAft>
                <a:spcPts val="0"/>
              </a:spcAft>
              <a:buSzPts val="1400"/>
              <a:buFont typeface="Nunito"/>
              <a:buNone/>
              <a:defRPr>
                <a:latin typeface="Nunito"/>
                <a:ea typeface="Nunito"/>
                <a:cs typeface="Nunito"/>
                <a:sym typeface="Nunito"/>
              </a:defRPr>
            </a:lvl8pPr>
            <a:lvl9pPr lvl="8" rtl="0">
              <a:spcBef>
                <a:spcPts val="0"/>
              </a:spcBef>
              <a:spcAft>
                <a:spcPts val="0"/>
              </a:spcAft>
              <a:buSzPts val="1400"/>
              <a:buFont typeface="Nunito"/>
              <a:buNone/>
              <a:defRPr>
                <a:latin typeface="Nunito"/>
                <a:ea typeface="Nunito"/>
                <a:cs typeface="Nunito"/>
                <a:sym typeface="Nunito"/>
              </a:defRPr>
            </a:lvl9pPr>
          </a:lstStyle>
          <a:p>
            <a:endParaRPr/>
          </a:p>
        </p:txBody>
      </p:sp>
      <p:sp>
        <p:nvSpPr>
          <p:cNvPr id="25" name="Google Shape;25;p3"/>
          <p:cNvSpPr txBox="1">
            <a:spLocks noGrp="1"/>
          </p:cNvSpPr>
          <p:nvPr>
            <p:ph type="body" idx="2"/>
          </p:nvPr>
        </p:nvSpPr>
        <p:spPr>
          <a:xfrm>
            <a:off x="267300" y="1947275"/>
            <a:ext cx="4196100" cy="4311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1pPr>
            <a:lvl2pPr marL="914400" lvl="1"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2pPr>
            <a:lvl3pPr marL="1371600" lvl="2"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3pPr>
            <a:lvl4pPr marL="1828800" lvl="3"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4pPr>
            <a:lvl5pPr marL="2286000" lvl="4"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5pPr>
            <a:lvl6pPr marL="2743200" lvl="5"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6pPr>
            <a:lvl7pPr marL="3200400" lvl="6"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7pPr>
            <a:lvl8pPr marL="3657600" lvl="7"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8pPr>
            <a:lvl9pPr marL="4114800" lvl="8"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9pPr>
          </a:lstStyle>
          <a:p>
            <a:endParaRPr/>
          </a:p>
        </p:txBody>
      </p:sp>
      <p:sp>
        <p:nvSpPr>
          <p:cNvPr id="26" name="Google Shape;26;p3"/>
          <p:cNvSpPr txBox="1">
            <a:spLocks noGrp="1"/>
          </p:cNvSpPr>
          <p:nvPr>
            <p:ph type="body" idx="3"/>
          </p:nvPr>
        </p:nvSpPr>
        <p:spPr>
          <a:xfrm>
            <a:off x="993340" y="2651859"/>
            <a:ext cx="3201000" cy="615600"/>
          </a:xfrm>
          <a:prstGeom prst="rect">
            <a:avLst/>
          </a:prstGeom>
          <a:noFill/>
          <a:ln>
            <a:noFill/>
          </a:ln>
        </p:spPr>
        <p:txBody>
          <a:bodyPr spcFirstLastPara="1" wrap="square" lIns="91425" tIns="0" rIns="91425" bIns="91425" anchor="t" anchorCtr="0">
            <a:noAutofit/>
          </a:bodyPr>
          <a:lstStyle>
            <a:lvl1pPr marL="457200" lvl="0" indent="-317500" rtl="0">
              <a:spcBef>
                <a:spcPts val="0"/>
              </a:spcBef>
              <a:spcAft>
                <a:spcPts val="0"/>
              </a:spcAft>
              <a:buClr>
                <a:srgbClr val="181245"/>
              </a:buClr>
              <a:buSzPts val="1400"/>
              <a:buFont typeface="Nunito"/>
              <a:buChar char="●"/>
              <a:defRPr sz="1400" b="1">
                <a:solidFill>
                  <a:srgbClr val="181245"/>
                </a:solidFill>
                <a:latin typeface="Nunito"/>
                <a:ea typeface="Nunito"/>
                <a:cs typeface="Nunito"/>
                <a:sym typeface="Nunito"/>
              </a:defRPr>
            </a:lvl1pPr>
            <a:lvl2pPr marL="914400" lvl="1"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2pPr>
            <a:lvl3pPr marL="1371600" lvl="2"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3pPr>
            <a:lvl4pPr marL="1828800" lvl="3"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4pPr>
            <a:lvl5pPr marL="2286000" lvl="4"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5pPr>
            <a:lvl6pPr marL="2743200" lvl="5"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6pPr>
            <a:lvl7pPr marL="3200400" lvl="6"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7pPr>
            <a:lvl8pPr marL="3657600" lvl="7"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8pPr>
            <a:lvl9pPr marL="4114800" lvl="8"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9pPr>
          </a:lstStyle>
          <a:p>
            <a:endParaRPr/>
          </a:p>
        </p:txBody>
      </p:sp>
      <p:sp>
        <p:nvSpPr>
          <p:cNvPr id="27" name="Google Shape;27;p3"/>
          <p:cNvSpPr txBox="1">
            <a:spLocks noGrp="1"/>
          </p:cNvSpPr>
          <p:nvPr>
            <p:ph type="body" idx="4"/>
          </p:nvPr>
        </p:nvSpPr>
        <p:spPr>
          <a:xfrm>
            <a:off x="993340" y="3580509"/>
            <a:ext cx="3201000" cy="615600"/>
          </a:xfrm>
          <a:prstGeom prst="rect">
            <a:avLst/>
          </a:prstGeom>
          <a:noFill/>
          <a:ln>
            <a:noFill/>
          </a:ln>
        </p:spPr>
        <p:txBody>
          <a:bodyPr spcFirstLastPara="1" wrap="square" lIns="91425" tIns="0" rIns="91425" bIns="91425" anchor="t" anchorCtr="0">
            <a:noAutofit/>
          </a:bodyPr>
          <a:lstStyle>
            <a:lvl1pPr marL="457200" lvl="0" indent="-317500" rtl="0">
              <a:spcBef>
                <a:spcPts val="0"/>
              </a:spcBef>
              <a:spcAft>
                <a:spcPts val="0"/>
              </a:spcAft>
              <a:buClr>
                <a:srgbClr val="181245"/>
              </a:buClr>
              <a:buSzPts val="1400"/>
              <a:buFont typeface="Nunito"/>
              <a:buChar char="●"/>
              <a:defRPr sz="1400" b="1">
                <a:solidFill>
                  <a:srgbClr val="181245"/>
                </a:solidFill>
                <a:latin typeface="Nunito"/>
                <a:ea typeface="Nunito"/>
                <a:cs typeface="Nunito"/>
                <a:sym typeface="Nunito"/>
              </a:defRPr>
            </a:lvl1pPr>
            <a:lvl2pPr marL="914400" lvl="1"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2pPr>
            <a:lvl3pPr marL="1371600" lvl="2"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3pPr>
            <a:lvl4pPr marL="1828800" lvl="3"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4pPr>
            <a:lvl5pPr marL="2286000" lvl="4"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5pPr>
            <a:lvl6pPr marL="2743200" lvl="5"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6pPr>
            <a:lvl7pPr marL="3200400" lvl="6"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7pPr>
            <a:lvl8pPr marL="3657600" lvl="7"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8pPr>
            <a:lvl9pPr marL="4114800" lvl="8"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9pPr>
          </a:lstStyle>
          <a:p>
            <a:endParaRPr/>
          </a:p>
        </p:txBody>
      </p:sp>
      <p:sp>
        <p:nvSpPr>
          <p:cNvPr id="28" name="Google Shape;28;p3"/>
          <p:cNvSpPr txBox="1">
            <a:spLocks noGrp="1"/>
          </p:cNvSpPr>
          <p:nvPr>
            <p:ph type="body" idx="5"/>
          </p:nvPr>
        </p:nvSpPr>
        <p:spPr>
          <a:xfrm>
            <a:off x="993340" y="4661584"/>
            <a:ext cx="3201000" cy="615600"/>
          </a:xfrm>
          <a:prstGeom prst="rect">
            <a:avLst/>
          </a:prstGeom>
          <a:noFill/>
          <a:ln>
            <a:noFill/>
          </a:ln>
        </p:spPr>
        <p:txBody>
          <a:bodyPr spcFirstLastPara="1" wrap="square" lIns="91425" tIns="0" rIns="91425" bIns="91425" anchor="t" anchorCtr="0">
            <a:noAutofit/>
          </a:bodyPr>
          <a:lstStyle>
            <a:lvl1pPr marL="457200" lvl="0" indent="-317500" rtl="0">
              <a:spcBef>
                <a:spcPts val="0"/>
              </a:spcBef>
              <a:spcAft>
                <a:spcPts val="0"/>
              </a:spcAft>
              <a:buClr>
                <a:srgbClr val="181245"/>
              </a:buClr>
              <a:buSzPts val="1400"/>
              <a:buFont typeface="Nunito"/>
              <a:buChar char="●"/>
              <a:defRPr sz="1400" b="1">
                <a:solidFill>
                  <a:srgbClr val="181245"/>
                </a:solidFill>
                <a:latin typeface="Nunito"/>
                <a:ea typeface="Nunito"/>
                <a:cs typeface="Nunito"/>
                <a:sym typeface="Nunito"/>
              </a:defRPr>
            </a:lvl1pPr>
            <a:lvl2pPr marL="914400" lvl="1"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2pPr>
            <a:lvl3pPr marL="1371600" lvl="2"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3pPr>
            <a:lvl4pPr marL="1828800" lvl="3"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4pPr>
            <a:lvl5pPr marL="2286000" lvl="4"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5pPr>
            <a:lvl6pPr marL="2743200" lvl="5"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6pPr>
            <a:lvl7pPr marL="3200400" lvl="6"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7pPr>
            <a:lvl8pPr marL="3657600" lvl="7"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8pPr>
            <a:lvl9pPr marL="4114800" lvl="8"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9pPr>
          </a:lstStyle>
          <a:p>
            <a:endParaRPr/>
          </a:p>
        </p:txBody>
      </p:sp>
      <p:sp>
        <p:nvSpPr>
          <p:cNvPr id="29" name="Google Shape;29;p3"/>
          <p:cNvSpPr txBox="1">
            <a:spLocks noGrp="1"/>
          </p:cNvSpPr>
          <p:nvPr>
            <p:ph type="body" idx="6"/>
          </p:nvPr>
        </p:nvSpPr>
        <p:spPr>
          <a:xfrm>
            <a:off x="1002940" y="5773259"/>
            <a:ext cx="3201000" cy="615600"/>
          </a:xfrm>
          <a:prstGeom prst="rect">
            <a:avLst/>
          </a:prstGeom>
          <a:noFill/>
          <a:ln>
            <a:noFill/>
          </a:ln>
        </p:spPr>
        <p:txBody>
          <a:bodyPr spcFirstLastPara="1" wrap="square" lIns="91425" tIns="0" rIns="91425" bIns="91425" anchor="t" anchorCtr="0">
            <a:noAutofit/>
          </a:bodyPr>
          <a:lstStyle>
            <a:lvl1pPr marL="457200" lvl="0" indent="-317500" rtl="0">
              <a:spcBef>
                <a:spcPts val="0"/>
              </a:spcBef>
              <a:spcAft>
                <a:spcPts val="0"/>
              </a:spcAft>
              <a:buClr>
                <a:srgbClr val="181245"/>
              </a:buClr>
              <a:buSzPts val="1400"/>
              <a:buFont typeface="Nunito"/>
              <a:buChar char="●"/>
              <a:defRPr sz="1400" b="1">
                <a:solidFill>
                  <a:srgbClr val="181245"/>
                </a:solidFill>
                <a:latin typeface="Nunito"/>
                <a:ea typeface="Nunito"/>
                <a:cs typeface="Nunito"/>
                <a:sym typeface="Nunito"/>
              </a:defRPr>
            </a:lvl1pPr>
            <a:lvl2pPr marL="914400" lvl="1"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2pPr>
            <a:lvl3pPr marL="1371600" lvl="2"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3pPr>
            <a:lvl4pPr marL="1828800" lvl="3"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4pPr>
            <a:lvl5pPr marL="2286000" lvl="4"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5pPr>
            <a:lvl6pPr marL="2743200" lvl="5"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6pPr>
            <a:lvl7pPr marL="3200400" lvl="6"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7pPr>
            <a:lvl8pPr marL="3657600" lvl="7"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8pPr>
            <a:lvl9pPr marL="4114800" lvl="8"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9pPr>
          </a:lstStyle>
          <a:p>
            <a:endParaRPr/>
          </a:p>
        </p:txBody>
      </p:sp>
      <p:sp>
        <p:nvSpPr>
          <p:cNvPr id="30" name="Google Shape;30;p3"/>
          <p:cNvSpPr>
            <a:spLocks noGrp="1"/>
          </p:cNvSpPr>
          <p:nvPr>
            <p:ph type="pic" idx="7"/>
          </p:nvPr>
        </p:nvSpPr>
        <p:spPr>
          <a:xfrm>
            <a:off x="4724350" y="1652550"/>
            <a:ext cx="4239300" cy="5007300"/>
          </a:xfrm>
          <a:prstGeom prst="roundRect">
            <a:avLst>
              <a:gd name="adj" fmla="val 5994"/>
            </a:avLst>
          </a:prstGeom>
          <a:noFill/>
          <a:ln>
            <a:noFill/>
          </a:ln>
        </p:spPr>
      </p:sp>
      <p:sp>
        <p:nvSpPr>
          <p:cNvPr id="31" name="Google Shape;31;p3"/>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extLst mod="1">
    <p:ext uri="{DCECCB84-F9BA-43D5-87BE-67443E8EF086}">
      <p15:sldGuideLst xmlns:p15="http://schemas.microsoft.com/office/powerpoint/2012/main">
        <p15:guide id="1" orient="horz" pos="1041">
          <p15:clr>
            <a:srgbClr val="FA7B17"/>
          </p15:clr>
        </p15:guide>
        <p15:guide id="2" pos="1557">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G 2A" type="secHead">
  <p:cSld name="SECTION_HEADER">
    <p:spTree>
      <p:nvGrpSpPr>
        <p:cNvPr id="1" name="Shape 32"/>
        <p:cNvGrpSpPr/>
        <p:nvPr/>
      </p:nvGrpSpPr>
      <p:grpSpPr>
        <a:xfrm>
          <a:off x="0" y="0"/>
          <a:ext cx="0" cy="0"/>
          <a:chOff x="0" y="0"/>
          <a:chExt cx="0" cy="0"/>
        </a:xfrm>
      </p:grpSpPr>
      <p:sp>
        <p:nvSpPr>
          <p:cNvPr id="33" name="Google Shape;33;p4"/>
          <p:cNvSpPr/>
          <p:nvPr/>
        </p:nvSpPr>
        <p:spPr>
          <a:xfrm>
            <a:off x="98950" y="111775"/>
            <a:ext cx="8958600" cy="1074900"/>
          </a:xfrm>
          <a:prstGeom prst="rect">
            <a:avLst/>
          </a:prstGeom>
          <a:solidFill>
            <a:schemeClr val="l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 name="Google Shape;34;p4"/>
          <p:cNvGrpSpPr/>
          <p:nvPr/>
        </p:nvGrpSpPr>
        <p:grpSpPr>
          <a:xfrm>
            <a:off x="285336" y="320537"/>
            <a:ext cx="8523891" cy="6339698"/>
            <a:chOff x="285336" y="319118"/>
            <a:chExt cx="8523891" cy="5744041"/>
          </a:xfrm>
        </p:grpSpPr>
        <p:grpSp>
          <p:nvGrpSpPr>
            <p:cNvPr id="35" name="Google Shape;35;p4"/>
            <p:cNvGrpSpPr/>
            <p:nvPr/>
          </p:nvGrpSpPr>
          <p:grpSpPr>
            <a:xfrm rot="10800000">
              <a:off x="6008968" y="319136"/>
              <a:ext cx="2800259" cy="2924623"/>
              <a:chOff x="-8797986" y="-143740"/>
              <a:chExt cx="4510726" cy="4711055"/>
            </a:xfrm>
          </p:grpSpPr>
          <p:sp>
            <p:nvSpPr>
              <p:cNvPr id="36" name="Google Shape;36;p4"/>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4"/>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4"/>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4"/>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4"/>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4"/>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4"/>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4"/>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4"/>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4"/>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4"/>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4"/>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4"/>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4"/>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4"/>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2" name="Google Shape;102;p4"/>
              <p:cNvGrpSpPr/>
              <p:nvPr/>
            </p:nvGrpSpPr>
            <p:grpSpPr>
              <a:xfrm>
                <a:off x="-8741435" y="-143740"/>
                <a:ext cx="4095450" cy="4273525"/>
                <a:chOff x="-8599225" y="399850"/>
                <a:chExt cx="4095450" cy="4273525"/>
              </a:xfrm>
            </p:grpSpPr>
            <p:sp>
              <p:nvSpPr>
                <p:cNvPr id="103" name="Google Shape;103;p4"/>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 name="Google Shape;114;p4"/>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 name="Google Shape;115;p4"/>
            <p:cNvGrpSpPr/>
            <p:nvPr/>
          </p:nvGrpSpPr>
          <p:grpSpPr>
            <a:xfrm rot="5400000">
              <a:off x="347518" y="256936"/>
              <a:ext cx="2800259" cy="2924623"/>
              <a:chOff x="-8797986" y="-143740"/>
              <a:chExt cx="4510726" cy="4711055"/>
            </a:xfrm>
          </p:grpSpPr>
          <p:sp>
            <p:nvSpPr>
              <p:cNvPr id="116" name="Google Shape;116;p4"/>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4"/>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4"/>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4"/>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4"/>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4"/>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4"/>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4"/>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4"/>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4"/>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4"/>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4"/>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4"/>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4"/>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4"/>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2" name="Google Shape;182;p4"/>
              <p:cNvGrpSpPr/>
              <p:nvPr/>
            </p:nvGrpSpPr>
            <p:grpSpPr>
              <a:xfrm>
                <a:off x="-8741435" y="-143740"/>
                <a:ext cx="4095450" cy="4273525"/>
                <a:chOff x="-8599225" y="399850"/>
                <a:chExt cx="4095450" cy="4273525"/>
              </a:xfrm>
            </p:grpSpPr>
            <p:sp>
              <p:nvSpPr>
                <p:cNvPr id="183" name="Google Shape;183;p4"/>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4"/>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4"/>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4"/>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4"/>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4"/>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4"/>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4"/>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4"/>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4"/>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4"/>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4" name="Google Shape;194;p4"/>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5" name="Google Shape;195;p4"/>
            <p:cNvGrpSpPr/>
            <p:nvPr/>
          </p:nvGrpSpPr>
          <p:grpSpPr>
            <a:xfrm>
              <a:off x="285336" y="3138518"/>
              <a:ext cx="2800259" cy="2924623"/>
              <a:chOff x="-8797986" y="-143740"/>
              <a:chExt cx="4510726" cy="4711055"/>
            </a:xfrm>
          </p:grpSpPr>
          <p:sp>
            <p:nvSpPr>
              <p:cNvPr id="196" name="Google Shape;196;p4"/>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4"/>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4"/>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4"/>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4"/>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4"/>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4"/>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4"/>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4"/>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4"/>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4"/>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4"/>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4"/>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4"/>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4"/>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4"/>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4"/>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4"/>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4"/>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4"/>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4"/>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4"/>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4"/>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4"/>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4"/>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4"/>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4"/>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4"/>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4"/>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4"/>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4"/>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4"/>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4"/>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4"/>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4"/>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4"/>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4"/>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4"/>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4"/>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4"/>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4"/>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4"/>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4"/>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4"/>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4"/>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4"/>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4"/>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4"/>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4"/>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4"/>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4"/>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4"/>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4"/>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4"/>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4"/>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4"/>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4"/>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4"/>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4"/>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4"/>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4"/>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4"/>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4"/>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4"/>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4"/>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4"/>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2" name="Google Shape;262;p4"/>
              <p:cNvGrpSpPr/>
              <p:nvPr/>
            </p:nvGrpSpPr>
            <p:grpSpPr>
              <a:xfrm>
                <a:off x="-8741435" y="-143740"/>
                <a:ext cx="4095450" cy="4273525"/>
                <a:chOff x="-8599225" y="399850"/>
                <a:chExt cx="4095450" cy="4273525"/>
              </a:xfrm>
            </p:grpSpPr>
            <p:sp>
              <p:nvSpPr>
                <p:cNvPr id="263" name="Google Shape;263;p4"/>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4"/>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4"/>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4"/>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4"/>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4"/>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4"/>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4"/>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4"/>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4"/>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4"/>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4" name="Google Shape;274;p4"/>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5" name="Google Shape;275;p4"/>
            <p:cNvGrpSpPr/>
            <p:nvPr/>
          </p:nvGrpSpPr>
          <p:grpSpPr>
            <a:xfrm rot="-5400000">
              <a:off x="5946786" y="3200718"/>
              <a:ext cx="2800259" cy="2924623"/>
              <a:chOff x="-8797986" y="-143740"/>
              <a:chExt cx="4510726" cy="4711055"/>
            </a:xfrm>
          </p:grpSpPr>
          <p:sp>
            <p:nvSpPr>
              <p:cNvPr id="276" name="Google Shape;276;p4"/>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4"/>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4"/>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4"/>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4"/>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4"/>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4"/>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4"/>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4"/>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4"/>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4"/>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4"/>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4"/>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4"/>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4"/>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4"/>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4"/>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4"/>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4"/>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4"/>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4"/>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4"/>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4"/>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4"/>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4"/>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4"/>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4"/>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4"/>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4"/>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4"/>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4"/>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4"/>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4"/>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4"/>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4"/>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4"/>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4"/>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4"/>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4"/>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4"/>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4"/>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4"/>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4"/>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4"/>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4"/>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4"/>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4"/>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4"/>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4"/>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4"/>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4"/>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4"/>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4"/>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4"/>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4"/>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4"/>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4"/>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4"/>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4"/>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4"/>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4"/>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4"/>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4"/>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4"/>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4"/>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4"/>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2" name="Google Shape;342;p4"/>
              <p:cNvGrpSpPr/>
              <p:nvPr/>
            </p:nvGrpSpPr>
            <p:grpSpPr>
              <a:xfrm>
                <a:off x="-8741435" y="-143740"/>
                <a:ext cx="4095450" cy="4273525"/>
                <a:chOff x="-8599225" y="399850"/>
                <a:chExt cx="4095450" cy="4273525"/>
              </a:xfrm>
            </p:grpSpPr>
            <p:sp>
              <p:nvSpPr>
                <p:cNvPr id="343" name="Google Shape;343;p4"/>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4"/>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4"/>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4"/>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4"/>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4"/>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4"/>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4"/>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4"/>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4"/>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4" name="Google Shape;354;p4"/>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55" name="Google Shape;355;p4"/>
          <p:cNvSpPr/>
          <p:nvPr/>
        </p:nvSpPr>
        <p:spPr>
          <a:xfrm>
            <a:off x="285325" y="305550"/>
            <a:ext cx="8586600" cy="6354300"/>
          </a:xfrm>
          <a:prstGeom prst="rect">
            <a:avLst/>
          </a:prstGeom>
          <a:solidFill>
            <a:srgbClr val="7FDDDD">
              <a:alpha val="30980"/>
            </a:srgbClr>
          </a:solid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6" name="Google Shape;356;p4"/>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357" name="Google Shape;357;p4"/>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a:spcBef>
                <a:spcPts val="0"/>
              </a:spcBef>
              <a:spcAft>
                <a:spcPts val="0"/>
              </a:spcAft>
              <a:buSzPts val="1000"/>
              <a:buNone/>
              <a:defRPr sz="1000">
                <a:highlight>
                  <a:schemeClr val="lt1"/>
                </a:highligh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G 2A 1">
  <p:cSld name="SECTION_HEADER_1">
    <p:spTree>
      <p:nvGrpSpPr>
        <p:cNvPr id="1" name="Shape 358"/>
        <p:cNvGrpSpPr/>
        <p:nvPr/>
      </p:nvGrpSpPr>
      <p:grpSpPr>
        <a:xfrm>
          <a:off x="0" y="0"/>
          <a:ext cx="0" cy="0"/>
          <a:chOff x="0" y="0"/>
          <a:chExt cx="0" cy="0"/>
        </a:xfrm>
      </p:grpSpPr>
      <p:sp>
        <p:nvSpPr>
          <p:cNvPr id="359" name="Google Shape;359;p5"/>
          <p:cNvSpPr/>
          <p:nvPr/>
        </p:nvSpPr>
        <p:spPr>
          <a:xfrm>
            <a:off x="98950" y="111775"/>
            <a:ext cx="8958600" cy="1074900"/>
          </a:xfrm>
          <a:prstGeom prst="rect">
            <a:avLst/>
          </a:prstGeom>
          <a:solidFill>
            <a:schemeClr val="l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0" name="Google Shape;360;p5"/>
          <p:cNvGrpSpPr/>
          <p:nvPr/>
        </p:nvGrpSpPr>
        <p:grpSpPr>
          <a:xfrm>
            <a:off x="285336" y="320537"/>
            <a:ext cx="8523891" cy="6339698"/>
            <a:chOff x="285336" y="319118"/>
            <a:chExt cx="8523891" cy="5744041"/>
          </a:xfrm>
        </p:grpSpPr>
        <p:grpSp>
          <p:nvGrpSpPr>
            <p:cNvPr id="361" name="Google Shape;361;p5"/>
            <p:cNvGrpSpPr/>
            <p:nvPr/>
          </p:nvGrpSpPr>
          <p:grpSpPr>
            <a:xfrm rot="10800000">
              <a:off x="6008968" y="319136"/>
              <a:ext cx="2800259" cy="2924623"/>
              <a:chOff x="-8797986" y="-143740"/>
              <a:chExt cx="4510726" cy="4711055"/>
            </a:xfrm>
          </p:grpSpPr>
          <p:sp>
            <p:nvSpPr>
              <p:cNvPr id="362" name="Google Shape;362;p5"/>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5"/>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5"/>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5"/>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5"/>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5"/>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5"/>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5"/>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5"/>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5"/>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5"/>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5"/>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5"/>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5"/>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5"/>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5"/>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5"/>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5"/>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5"/>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5"/>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5"/>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5"/>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5"/>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5"/>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5"/>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5"/>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5"/>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5"/>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5"/>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5"/>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8" name="Google Shape;428;p5"/>
              <p:cNvGrpSpPr/>
              <p:nvPr/>
            </p:nvGrpSpPr>
            <p:grpSpPr>
              <a:xfrm>
                <a:off x="-8741435" y="-143740"/>
                <a:ext cx="4095450" cy="4273525"/>
                <a:chOff x="-8599225" y="399850"/>
                <a:chExt cx="4095450" cy="4273525"/>
              </a:xfrm>
            </p:grpSpPr>
            <p:sp>
              <p:nvSpPr>
                <p:cNvPr id="429" name="Google Shape;429;p5"/>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5"/>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5"/>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5"/>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5"/>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5"/>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5"/>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5"/>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5"/>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5"/>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5"/>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0" name="Google Shape;440;p5"/>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1" name="Google Shape;441;p5"/>
            <p:cNvGrpSpPr/>
            <p:nvPr/>
          </p:nvGrpSpPr>
          <p:grpSpPr>
            <a:xfrm rot="5400000">
              <a:off x="347518" y="256936"/>
              <a:ext cx="2800259" cy="2924623"/>
              <a:chOff x="-8797986" y="-143740"/>
              <a:chExt cx="4510726" cy="4711055"/>
            </a:xfrm>
          </p:grpSpPr>
          <p:sp>
            <p:nvSpPr>
              <p:cNvPr id="442" name="Google Shape;442;p5"/>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5"/>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5"/>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5"/>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5"/>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5"/>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5"/>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5"/>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5"/>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5"/>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5"/>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5"/>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5"/>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5"/>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5"/>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5"/>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5"/>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5"/>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5"/>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5"/>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5"/>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5"/>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5"/>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5"/>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5"/>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5"/>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5"/>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5"/>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5"/>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5"/>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5"/>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5"/>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5"/>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5"/>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5"/>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5"/>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5"/>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5"/>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5"/>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5"/>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5"/>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5"/>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5"/>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5"/>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5"/>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5"/>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5"/>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5"/>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5"/>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5"/>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5"/>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5"/>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5"/>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5"/>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5"/>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5"/>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5"/>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5"/>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5"/>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5"/>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5"/>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5"/>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5"/>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5"/>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5"/>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5"/>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8" name="Google Shape;508;p5"/>
              <p:cNvGrpSpPr/>
              <p:nvPr/>
            </p:nvGrpSpPr>
            <p:grpSpPr>
              <a:xfrm>
                <a:off x="-8741435" y="-143740"/>
                <a:ext cx="4095450" cy="4273525"/>
                <a:chOff x="-8599225" y="399850"/>
                <a:chExt cx="4095450" cy="4273525"/>
              </a:xfrm>
            </p:grpSpPr>
            <p:sp>
              <p:nvSpPr>
                <p:cNvPr id="509" name="Google Shape;509;p5"/>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5"/>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5"/>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5"/>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5"/>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5"/>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5"/>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5"/>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5"/>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5"/>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5"/>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0" name="Google Shape;520;p5"/>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1" name="Google Shape;521;p5"/>
            <p:cNvGrpSpPr/>
            <p:nvPr/>
          </p:nvGrpSpPr>
          <p:grpSpPr>
            <a:xfrm>
              <a:off x="285336" y="3138518"/>
              <a:ext cx="2800259" cy="2924623"/>
              <a:chOff x="-8797986" y="-143740"/>
              <a:chExt cx="4510726" cy="4711055"/>
            </a:xfrm>
          </p:grpSpPr>
          <p:sp>
            <p:nvSpPr>
              <p:cNvPr id="522" name="Google Shape;522;p5"/>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5"/>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5"/>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5"/>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5"/>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5"/>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5"/>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5"/>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5"/>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5"/>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5"/>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5"/>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5"/>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5"/>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5"/>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5"/>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5"/>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5"/>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5"/>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5"/>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5"/>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5"/>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5"/>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5"/>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5"/>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5"/>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5"/>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5"/>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5"/>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5"/>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5"/>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5"/>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5"/>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5"/>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5"/>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5"/>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5"/>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5"/>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5"/>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5"/>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5"/>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5"/>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5"/>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5"/>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5"/>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5"/>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5"/>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5"/>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5"/>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5"/>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5"/>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5"/>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5"/>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5"/>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5"/>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5"/>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5"/>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5"/>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5"/>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5"/>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5"/>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5"/>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5"/>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5"/>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5"/>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5"/>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8" name="Google Shape;588;p5"/>
              <p:cNvGrpSpPr/>
              <p:nvPr/>
            </p:nvGrpSpPr>
            <p:grpSpPr>
              <a:xfrm>
                <a:off x="-8741435" y="-143740"/>
                <a:ext cx="4095450" cy="4273525"/>
                <a:chOff x="-8599225" y="399850"/>
                <a:chExt cx="4095450" cy="4273525"/>
              </a:xfrm>
            </p:grpSpPr>
            <p:sp>
              <p:nvSpPr>
                <p:cNvPr id="589" name="Google Shape;589;p5"/>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5"/>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5"/>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5"/>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5"/>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5"/>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5"/>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5"/>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5"/>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5"/>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5"/>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0" name="Google Shape;600;p5"/>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1" name="Google Shape;601;p5"/>
            <p:cNvGrpSpPr/>
            <p:nvPr/>
          </p:nvGrpSpPr>
          <p:grpSpPr>
            <a:xfrm rot="-5400000">
              <a:off x="5946786" y="3200718"/>
              <a:ext cx="2800259" cy="2924623"/>
              <a:chOff x="-8797986" y="-143740"/>
              <a:chExt cx="4510726" cy="4711055"/>
            </a:xfrm>
          </p:grpSpPr>
          <p:sp>
            <p:nvSpPr>
              <p:cNvPr id="602" name="Google Shape;602;p5"/>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5"/>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5"/>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5"/>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5"/>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5"/>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5"/>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5"/>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5"/>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5"/>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5"/>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5"/>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5"/>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5"/>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5"/>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5"/>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5"/>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5"/>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5"/>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5"/>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5"/>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5"/>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5"/>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5"/>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5"/>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5"/>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5"/>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5"/>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5"/>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5"/>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5"/>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5"/>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5"/>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5"/>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5"/>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5"/>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5"/>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5"/>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5"/>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5"/>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5"/>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5"/>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5"/>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5"/>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5"/>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5"/>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5"/>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5"/>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5"/>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5"/>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5"/>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5"/>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5"/>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5"/>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5"/>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5"/>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5"/>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5"/>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5"/>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5"/>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5"/>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5"/>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5"/>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5"/>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5"/>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5"/>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8" name="Google Shape;668;p5"/>
              <p:cNvGrpSpPr/>
              <p:nvPr/>
            </p:nvGrpSpPr>
            <p:grpSpPr>
              <a:xfrm>
                <a:off x="-8741435" y="-143740"/>
                <a:ext cx="4095450" cy="4273525"/>
                <a:chOff x="-8599225" y="399850"/>
                <a:chExt cx="4095450" cy="4273525"/>
              </a:xfrm>
            </p:grpSpPr>
            <p:sp>
              <p:nvSpPr>
                <p:cNvPr id="669" name="Google Shape;669;p5"/>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5"/>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5"/>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5"/>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5"/>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5"/>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5"/>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5"/>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5"/>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5"/>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5"/>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0" name="Google Shape;680;p5"/>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81" name="Google Shape;681;p5"/>
          <p:cNvSpPr/>
          <p:nvPr/>
        </p:nvSpPr>
        <p:spPr>
          <a:xfrm>
            <a:off x="285325" y="305550"/>
            <a:ext cx="8586600" cy="6354300"/>
          </a:xfrm>
          <a:prstGeom prst="rect">
            <a:avLst/>
          </a:prstGeom>
          <a:solidFill>
            <a:srgbClr val="7FDDDD">
              <a:alpha val="30980"/>
            </a:srgbClr>
          </a:solid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2" name="Google Shape;682;p5"/>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683" name="Google Shape;683;p5"/>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000"/>
              <a:buNone/>
              <a:defRPr sz="1000">
                <a:highlight>
                  <a:schemeClr val="lt1"/>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84" name="Google Shape;684;p5"/>
          <p:cNvSpPr/>
          <p:nvPr/>
        </p:nvSpPr>
        <p:spPr>
          <a:xfrm>
            <a:off x="4982400" y="1063200"/>
            <a:ext cx="3720900" cy="2950200"/>
          </a:xfrm>
          <a:prstGeom prst="wedgeEllipseCallout">
            <a:avLst>
              <a:gd name="adj1" fmla="val -59983"/>
              <a:gd name="adj2" fmla="val 25806"/>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1900">
              <a:solidFill>
                <a:schemeClr val="dk1"/>
              </a:solidFill>
              <a:latin typeface="Sniglet"/>
              <a:ea typeface="Sniglet"/>
              <a:cs typeface="Sniglet"/>
              <a:sym typeface="Sniglet"/>
            </a:endParaRPr>
          </a:p>
        </p:txBody>
      </p:sp>
      <p:sp>
        <p:nvSpPr>
          <p:cNvPr id="685" name="Google Shape;685;p5"/>
          <p:cNvSpPr/>
          <p:nvPr/>
        </p:nvSpPr>
        <p:spPr>
          <a:xfrm>
            <a:off x="5677284" y="4213816"/>
            <a:ext cx="3045600" cy="1446600"/>
          </a:xfrm>
          <a:prstGeom prst="wedgeEllipseCallout">
            <a:avLst>
              <a:gd name="adj1" fmla="val 4391"/>
              <a:gd name="adj2" fmla="val -50003"/>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sz="1900">
              <a:solidFill>
                <a:schemeClr val="dk1"/>
              </a:solidFill>
              <a:latin typeface="Sniglet"/>
              <a:ea typeface="Sniglet"/>
              <a:cs typeface="Sniglet"/>
              <a:sym typeface="Sniglet"/>
            </a:endParaRPr>
          </a:p>
        </p:txBody>
      </p:sp>
      <p:pic>
        <p:nvPicPr>
          <p:cNvPr id="686" name="Google Shape;686;p5"/>
          <p:cNvPicPr preferRelativeResize="0"/>
          <p:nvPr/>
        </p:nvPicPr>
        <p:blipFill>
          <a:blip r:embed="rId2">
            <a:alphaModFix/>
          </a:blip>
          <a:stretch>
            <a:fillRect/>
          </a:stretch>
        </p:blipFill>
        <p:spPr>
          <a:xfrm>
            <a:off x="6699171" y="3755028"/>
            <a:ext cx="559413" cy="67129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G 2A Planner 2">
  <p:cSld name="SECTION_HEADER_3_1">
    <p:spTree>
      <p:nvGrpSpPr>
        <p:cNvPr id="1" name="Shape 687"/>
        <p:cNvGrpSpPr/>
        <p:nvPr/>
      </p:nvGrpSpPr>
      <p:grpSpPr>
        <a:xfrm>
          <a:off x="0" y="0"/>
          <a:ext cx="0" cy="0"/>
          <a:chOff x="0" y="0"/>
          <a:chExt cx="0" cy="0"/>
        </a:xfrm>
      </p:grpSpPr>
      <p:sp>
        <p:nvSpPr>
          <p:cNvPr id="688" name="Google Shape;688;p6"/>
          <p:cNvSpPr txBox="1">
            <a:spLocks noGrp="1"/>
          </p:cNvSpPr>
          <p:nvPr>
            <p:ph type="body" idx="1"/>
          </p:nvPr>
        </p:nvSpPr>
        <p:spPr>
          <a:xfrm>
            <a:off x="1589675" y="947700"/>
            <a:ext cx="3036600" cy="1742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689" name="Google Shape;689;p6"/>
          <p:cNvSpPr txBox="1">
            <a:spLocks noGrp="1"/>
          </p:cNvSpPr>
          <p:nvPr>
            <p:ph type="body" idx="2"/>
          </p:nvPr>
        </p:nvSpPr>
        <p:spPr>
          <a:xfrm>
            <a:off x="1742075" y="1100100"/>
            <a:ext cx="3036600" cy="1742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690" name="Google Shape;690;p6"/>
          <p:cNvSpPr/>
          <p:nvPr/>
        </p:nvSpPr>
        <p:spPr>
          <a:xfrm>
            <a:off x="111300" y="62350"/>
            <a:ext cx="8921700" cy="939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6"/>
          <p:cNvSpPr/>
          <p:nvPr/>
        </p:nvSpPr>
        <p:spPr>
          <a:xfrm>
            <a:off x="3462425" y="316350"/>
            <a:ext cx="5409600" cy="63438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t" anchorCtr="0">
            <a:noAutofit/>
          </a:bodyPr>
          <a:lstStyle/>
          <a:p>
            <a:pPr marL="0" lvl="0" indent="0" algn="ctr" rtl="0">
              <a:spcBef>
                <a:spcPts val="1000"/>
              </a:spcBef>
              <a:spcAft>
                <a:spcPts val="0"/>
              </a:spcAft>
              <a:buNone/>
            </a:pPr>
            <a:endParaRPr b="1">
              <a:latin typeface="Sniglet"/>
              <a:ea typeface="Sniglet"/>
              <a:cs typeface="Sniglet"/>
              <a:sym typeface="Sniglet"/>
            </a:endParaRPr>
          </a:p>
        </p:txBody>
      </p:sp>
      <p:sp>
        <p:nvSpPr>
          <p:cNvPr id="692" name="Google Shape;692;p6"/>
          <p:cNvSpPr/>
          <p:nvPr/>
        </p:nvSpPr>
        <p:spPr>
          <a:xfrm>
            <a:off x="284775" y="316350"/>
            <a:ext cx="2971500" cy="6343800"/>
          </a:xfrm>
          <a:prstGeom prst="rect">
            <a:avLst/>
          </a:prstGeom>
          <a:solidFill>
            <a:srgbClr val="7FDDDD">
              <a:alpha val="30980"/>
            </a:srgbClr>
          </a:solid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3" name="Google Shape;693;p6"/>
          <p:cNvSpPr txBox="1">
            <a:spLocks noGrp="1"/>
          </p:cNvSpPr>
          <p:nvPr>
            <p:ph type="body" idx="3"/>
          </p:nvPr>
        </p:nvSpPr>
        <p:spPr>
          <a:xfrm>
            <a:off x="4300225" y="383625"/>
            <a:ext cx="3793500" cy="5313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grpSp>
        <p:nvGrpSpPr>
          <p:cNvPr id="694" name="Google Shape;694;p6"/>
          <p:cNvGrpSpPr/>
          <p:nvPr/>
        </p:nvGrpSpPr>
        <p:grpSpPr>
          <a:xfrm>
            <a:off x="294345" y="316502"/>
            <a:ext cx="2961678" cy="1016175"/>
            <a:chOff x="4946677" y="524542"/>
            <a:chExt cx="2961678" cy="1016175"/>
          </a:xfrm>
        </p:grpSpPr>
        <p:grpSp>
          <p:nvGrpSpPr>
            <p:cNvPr id="695" name="Google Shape;695;p6"/>
            <p:cNvGrpSpPr/>
            <p:nvPr/>
          </p:nvGrpSpPr>
          <p:grpSpPr>
            <a:xfrm rot="10800000">
              <a:off x="6935391" y="524542"/>
              <a:ext cx="972964" cy="1016175"/>
              <a:chOff x="-8797986" y="-143740"/>
              <a:chExt cx="4510726" cy="4711055"/>
            </a:xfrm>
          </p:grpSpPr>
          <p:sp>
            <p:nvSpPr>
              <p:cNvPr id="696" name="Google Shape;696;p6"/>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6"/>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6"/>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6"/>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6"/>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6"/>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6"/>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6"/>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6"/>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6"/>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6"/>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6"/>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6"/>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6"/>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6"/>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6"/>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6"/>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6"/>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6"/>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6"/>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6"/>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6"/>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6"/>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6"/>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6"/>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6"/>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6"/>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6"/>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6"/>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6"/>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6"/>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6"/>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6"/>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6"/>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6"/>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6"/>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6"/>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6"/>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6"/>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6"/>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6"/>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6"/>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6"/>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6"/>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6"/>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6"/>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6"/>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6"/>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6"/>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6"/>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6"/>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6"/>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6"/>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6"/>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6"/>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6"/>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6"/>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6"/>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6"/>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6"/>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6"/>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6"/>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6"/>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6"/>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6"/>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6"/>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62" name="Google Shape;762;p6"/>
              <p:cNvGrpSpPr/>
              <p:nvPr/>
            </p:nvGrpSpPr>
            <p:grpSpPr>
              <a:xfrm>
                <a:off x="-8741435" y="-143740"/>
                <a:ext cx="4095450" cy="4273525"/>
                <a:chOff x="-8599225" y="399850"/>
                <a:chExt cx="4095450" cy="4273525"/>
              </a:xfrm>
            </p:grpSpPr>
            <p:sp>
              <p:nvSpPr>
                <p:cNvPr id="763" name="Google Shape;763;p6"/>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6"/>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6"/>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6"/>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6"/>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6"/>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6"/>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6"/>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6"/>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6"/>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6"/>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4" name="Google Shape;774;p6"/>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5" name="Google Shape;775;p6"/>
            <p:cNvGrpSpPr/>
            <p:nvPr/>
          </p:nvGrpSpPr>
          <p:grpSpPr>
            <a:xfrm rot="5400000">
              <a:off x="4968282" y="503049"/>
              <a:ext cx="972964" cy="1016175"/>
              <a:chOff x="-8797986" y="-143740"/>
              <a:chExt cx="4510726" cy="4711055"/>
            </a:xfrm>
          </p:grpSpPr>
          <p:sp>
            <p:nvSpPr>
              <p:cNvPr id="776" name="Google Shape;776;p6"/>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6"/>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6"/>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6"/>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6"/>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6"/>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6"/>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6"/>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6"/>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6"/>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6"/>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6"/>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6"/>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6"/>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6"/>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6"/>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6"/>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6"/>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6"/>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6"/>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6"/>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6"/>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6"/>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6"/>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6"/>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6"/>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6"/>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6"/>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6"/>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6"/>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6"/>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6"/>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6"/>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6"/>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6"/>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6"/>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6"/>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6"/>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6"/>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6"/>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6"/>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6"/>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6"/>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6"/>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6"/>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6"/>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6"/>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6"/>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6"/>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6"/>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6"/>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6"/>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6"/>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6"/>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6"/>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6"/>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6"/>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6"/>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6"/>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6"/>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6"/>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6"/>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6"/>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6"/>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6"/>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6"/>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2" name="Google Shape;842;p6"/>
              <p:cNvGrpSpPr/>
              <p:nvPr/>
            </p:nvGrpSpPr>
            <p:grpSpPr>
              <a:xfrm>
                <a:off x="-8741435" y="-143740"/>
                <a:ext cx="4095450" cy="4273525"/>
                <a:chOff x="-8599225" y="399850"/>
                <a:chExt cx="4095450" cy="4273525"/>
              </a:xfrm>
            </p:grpSpPr>
            <p:sp>
              <p:nvSpPr>
                <p:cNvPr id="843" name="Google Shape;843;p6"/>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6"/>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6"/>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6"/>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6"/>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6"/>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6"/>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6"/>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6"/>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6"/>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6"/>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4" name="Google Shape;854;p6"/>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55" name="Google Shape;855;p6"/>
          <p:cNvGrpSpPr/>
          <p:nvPr/>
        </p:nvGrpSpPr>
        <p:grpSpPr>
          <a:xfrm>
            <a:off x="294463" y="5528928"/>
            <a:ext cx="2961678" cy="1125515"/>
            <a:chOff x="4946795" y="1504154"/>
            <a:chExt cx="2961678" cy="1016175"/>
          </a:xfrm>
        </p:grpSpPr>
        <p:grpSp>
          <p:nvGrpSpPr>
            <p:cNvPr id="856" name="Google Shape;856;p6"/>
            <p:cNvGrpSpPr/>
            <p:nvPr/>
          </p:nvGrpSpPr>
          <p:grpSpPr>
            <a:xfrm>
              <a:off x="4946795" y="1504154"/>
              <a:ext cx="972964" cy="1016175"/>
              <a:chOff x="-8797986" y="-143740"/>
              <a:chExt cx="4510726" cy="4711055"/>
            </a:xfrm>
          </p:grpSpPr>
          <p:sp>
            <p:nvSpPr>
              <p:cNvPr id="857" name="Google Shape;857;p6"/>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6"/>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6"/>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6"/>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6"/>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6"/>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6"/>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6"/>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6"/>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6"/>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6"/>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6"/>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6"/>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6"/>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6"/>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6"/>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6"/>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6"/>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6"/>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6"/>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6"/>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6"/>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6"/>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6"/>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6"/>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6"/>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6"/>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6"/>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6"/>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6"/>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6"/>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6"/>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6"/>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6"/>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6"/>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6"/>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6"/>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6"/>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6"/>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6"/>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6"/>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6"/>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6"/>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6"/>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6"/>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6"/>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6"/>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6"/>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6"/>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6"/>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6"/>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6"/>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6"/>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6"/>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6"/>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6"/>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6"/>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6"/>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6"/>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6"/>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6"/>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6"/>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6"/>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6"/>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6"/>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6"/>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3" name="Google Shape;923;p6"/>
              <p:cNvGrpSpPr/>
              <p:nvPr/>
            </p:nvGrpSpPr>
            <p:grpSpPr>
              <a:xfrm>
                <a:off x="-8741435" y="-143740"/>
                <a:ext cx="4095450" cy="4273525"/>
                <a:chOff x="-8599225" y="399850"/>
                <a:chExt cx="4095450" cy="4273525"/>
              </a:xfrm>
            </p:grpSpPr>
            <p:sp>
              <p:nvSpPr>
                <p:cNvPr id="924" name="Google Shape;924;p6"/>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6"/>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6"/>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6"/>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6"/>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6"/>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6"/>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6"/>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6"/>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6"/>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6"/>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5" name="Google Shape;935;p6"/>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6" name="Google Shape;936;p6"/>
            <p:cNvGrpSpPr/>
            <p:nvPr/>
          </p:nvGrpSpPr>
          <p:grpSpPr>
            <a:xfrm rot="-5400000">
              <a:off x="6913904" y="1525647"/>
              <a:ext cx="972964" cy="1016175"/>
              <a:chOff x="-8797986" y="-143740"/>
              <a:chExt cx="4510726" cy="4711055"/>
            </a:xfrm>
          </p:grpSpPr>
          <p:sp>
            <p:nvSpPr>
              <p:cNvPr id="937" name="Google Shape;937;p6"/>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6"/>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6"/>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6"/>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6"/>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6"/>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6"/>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6"/>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6"/>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6"/>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6"/>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6"/>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6"/>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6"/>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6"/>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6"/>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6"/>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6"/>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6"/>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6"/>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6"/>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6"/>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6"/>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6"/>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6"/>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6"/>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6"/>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6"/>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6"/>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6"/>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6"/>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6"/>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6"/>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6"/>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6"/>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6"/>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6"/>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6"/>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6"/>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6"/>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6"/>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6"/>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6"/>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6"/>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6"/>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6"/>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6"/>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6"/>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6"/>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6"/>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6"/>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6"/>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6"/>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6"/>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6"/>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6"/>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6"/>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6"/>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6"/>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6"/>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6"/>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6"/>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6"/>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6"/>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6"/>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6"/>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3" name="Google Shape;1003;p6"/>
              <p:cNvGrpSpPr/>
              <p:nvPr/>
            </p:nvGrpSpPr>
            <p:grpSpPr>
              <a:xfrm>
                <a:off x="-8741435" y="-143740"/>
                <a:ext cx="4095450" cy="4273525"/>
                <a:chOff x="-8599225" y="399850"/>
                <a:chExt cx="4095450" cy="4273525"/>
              </a:xfrm>
            </p:grpSpPr>
            <p:sp>
              <p:nvSpPr>
                <p:cNvPr id="1004" name="Google Shape;1004;p6"/>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6"/>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6"/>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6"/>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6"/>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6"/>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6"/>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6"/>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6"/>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6"/>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6"/>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5" name="Google Shape;1015;p6"/>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pic>
        <p:nvPicPr>
          <p:cNvPr id="1016" name="Google Shape;1016;p6"/>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3850466" y="1938233"/>
            <a:ext cx="4633524" cy="2940725"/>
          </a:xfrm>
          <a:prstGeom prst="rect">
            <a:avLst/>
          </a:prstGeom>
          <a:noFill/>
          <a:ln>
            <a:noFill/>
          </a:ln>
        </p:spPr>
      </p:pic>
      <p:pic>
        <p:nvPicPr>
          <p:cNvPr id="1017" name="Google Shape;1017;p6"/>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3947055" y="4465139"/>
            <a:ext cx="4437253" cy="354000"/>
          </a:xfrm>
          <a:prstGeom prst="rect">
            <a:avLst/>
          </a:prstGeom>
          <a:noFill/>
          <a:ln>
            <a:noFill/>
          </a:ln>
        </p:spPr>
      </p:pic>
      <p:pic>
        <p:nvPicPr>
          <p:cNvPr id="1018" name="Google Shape;1018;p6"/>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4325596" y="2055099"/>
            <a:ext cx="692853" cy="1213334"/>
          </a:xfrm>
          <a:prstGeom prst="rect">
            <a:avLst/>
          </a:prstGeom>
          <a:noFill/>
          <a:ln>
            <a:noFill/>
          </a:ln>
        </p:spPr>
      </p:pic>
      <p:pic>
        <p:nvPicPr>
          <p:cNvPr id="1019" name="Google Shape;1019;p6"/>
          <p:cNvPicPr preferRelativeResize="0"/>
          <p:nvPr/>
        </p:nvPicPr>
        <p:blipFill>
          <a:blip r:embed="rId5" cstate="screen">
            <a:alphaModFix/>
            <a:extLst>
              <a:ext uri="{28A0092B-C50C-407E-A947-70E740481C1C}">
                <a14:useLocalDpi xmlns:a14="http://schemas.microsoft.com/office/drawing/2010/main"/>
              </a:ext>
            </a:extLst>
          </a:blip>
          <a:stretch>
            <a:fillRect/>
          </a:stretch>
        </p:blipFill>
        <p:spPr>
          <a:xfrm>
            <a:off x="7734879" y="2026012"/>
            <a:ext cx="246622" cy="1271500"/>
          </a:xfrm>
          <a:prstGeom prst="rect">
            <a:avLst/>
          </a:prstGeom>
          <a:noFill/>
          <a:ln>
            <a:noFill/>
          </a:ln>
        </p:spPr>
      </p:pic>
      <p:pic>
        <p:nvPicPr>
          <p:cNvPr id="1020" name="Google Shape;1020;p6"/>
          <p:cNvPicPr preferRelativeResize="0"/>
          <p:nvPr/>
        </p:nvPicPr>
        <p:blipFill>
          <a:blip r:embed="rId6" cstate="screen">
            <a:alphaModFix/>
            <a:extLst>
              <a:ext uri="{28A0092B-C50C-407E-A947-70E740481C1C}">
                <a14:useLocalDpi xmlns:a14="http://schemas.microsoft.com/office/drawing/2010/main"/>
              </a:ext>
            </a:extLst>
          </a:blip>
          <a:stretch>
            <a:fillRect/>
          </a:stretch>
        </p:blipFill>
        <p:spPr>
          <a:xfrm>
            <a:off x="4267365" y="3708275"/>
            <a:ext cx="780000" cy="553809"/>
          </a:xfrm>
          <a:prstGeom prst="rect">
            <a:avLst/>
          </a:prstGeom>
          <a:noFill/>
          <a:ln>
            <a:noFill/>
          </a:ln>
        </p:spPr>
      </p:pic>
      <p:pic>
        <p:nvPicPr>
          <p:cNvPr id="1021" name="Google Shape;1021;p6"/>
          <p:cNvPicPr preferRelativeResize="0"/>
          <p:nvPr/>
        </p:nvPicPr>
        <p:blipFill>
          <a:blip r:embed="rId7" cstate="screen">
            <a:alphaModFix/>
            <a:extLst>
              <a:ext uri="{28A0092B-C50C-407E-A947-70E740481C1C}">
                <a14:useLocalDpi xmlns:a14="http://schemas.microsoft.com/office/drawing/2010/main"/>
              </a:ext>
            </a:extLst>
          </a:blip>
          <a:stretch>
            <a:fillRect/>
          </a:stretch>
        </p:blipFill>
        <p:spPr>
          <a:xfrm>
            <a:off x="6643315" y="3583076"/>
            <a:ext cx="936125" cy="456355"/>
          </a:xfrm>
          <a:prstGeom prst="rect">
            <a:avLst/>
          </a:prstGeom>
          <a:noFill/>
          <a:ln>
            <a:noFill/>
          </a:ln>
        </p:spPr>
      </p:pic>
      <p:pic>
        <p:nvPicPr>
          <p:cNvPr id="1022" name="Google Shape;1022;p6"/>
          <p:cNvPicPr preferRelativeResize="0"/>
          <p:nvPr/>
        </p:nvPicPr>
        <p:blipFill>
          <a:blip r:embed="rId8" cstate="screen">
            <a:alphaModFix/>
            <a:extLst>
              <a:ext uri="{28A0092B-C50C-407E-A947-70E740481C1C}">
                <a14:useLocalDpi xmlns:a14="http://schemas.microsoft.com/office/drawing/2010/main"/>
              </a:ext>
            </a:extLst>
          </a:blip>
          <a:stretch>
            <a:fillRect/>
          </a:stretch>
        </p:blipFill>
        <p:spPr>
          <a:xfrm rot="2562048">
            <a:off x="5550664" y="3741213"/>
            <a:ext cx="651023" cy="597319"/>
          </a:xfrm>
          <a:prstGeom prst="rect">
            <a:avLst/>
          </a:prstGeom>
          <a:noFill/>
          <a:ln>
            <a:noFill/>
          </a:ln>
        </p:spPr>
      </p:pic>
      <p:pic>
        <p:nvPicPr>
          <p:cNvPr id="1023" name="Google Shape;1023;p6"/>
          <p:cNvPicPr preferRelativeResize="0"/>
          <p:nvPr/>
        </p:nvPicPr>
        <p:blipFill>
          <a:blip r:embed="rId7" cstate="screen">
            <a:alphaModFix/>
            <a:extLst>
              <a:ext uri="{28A0092B-C50C-407E-A947-70E740481C1C}">
                <a14:useLocalDpi xmlns:a14="http://schemas.microsoft.com/office/drawing/2010/main"/>
              </a:ext>
            </a:extLst>
          </a:blip>
          <a:stretch>
            <a:fillRect/>
          </a:stretch>
        </p:blipFill>
        <p:spPr>
          <a:xfrm>
            <a:off x="7182940" y="3633576"/>
            <a:ext cx="936125" cy="456355"/>
          </a:xfrm>
          <a:prstGeom prst="rect">
            <a:avLst/>
          </a:prstGeom>
          <a:noFill/>
          <a:ln>
            <a:noFill/>
          </a:ln>
        </p:spPr>
      </p:pic>
      <p:pic>
        <p:nvPicPr>
          <p:cNvPr id="1024" name="Google Shape;1024;p6"/>
          <p:cNvPicPr preferRelativeResize="0"/>
          <p:nvPr/>
        </p:nvPicPr>
        <p:blipFill>
          <a:blip r:embed="rId7" cstate="screen">
            <a:alphaModFix/>
            <a:extLst>
              <a:ext uri="{28A0092B-C50C-407E-A947-70E740481C1C}">
                <a14:useLocalDpi xmlns:a14="http://schemas.microsoft.com/office/drawing/2010/main"/>
              </a:ext>
            </a:extLst>
          </a:blip>
          <a:stretch>
            <a:fillRect/>
          </a:stretch>
        </p:blipFill>
        <p:spPr>
          <a:xfrm>
            <a:off x="6704965" y="3908701"/>
            <a:ext cx="936125" cy="456355"/>
          </a:xfrm>
          <a:prstGeom prst="rect">
            <a:avLst/>
          </a:prstGeom>
          <a:noFill/>
          <a:ln>
            <a:noFill/>
          </a:ln>
        </p:spPr>
      </p:pic>
      <p:pic>
        <p:nvPicPr>
          <p:cNvPr id="1025" name="Google Shape;1025;p6"/>
          <p:cNvPicPr preferRelativeResize="0"/>
          <p:nvPr/>
        </p:nvPicPr>
        <p:blipFill>
          <a:blip r:embed="rId7" cstate="screen">
            <a:alphaModFix/>
            <a:extLst>
              <a:ext uri="{28A0092B-C50C-407E-A947-70E740481C1C}">
                <a14:useLocalDpi xmlns:a14="http://schemas.microsoft.com/office/drawing/2010/main"/>
              </a:ext>
            </a:extLst>
          </a:blip>
          <a:stretch>
            <a:fillRect/>
          </a:stretch>
        </p:blipFill>
        <p:spPr>
          <a:xfrm>
            <a:off x="7288490" y="3908701"/>
            <a:ext cx="936125" cy="456355"/>
          </a:xfrm>
          <a:prstGeom prst="rect">
            <a:avLst/>
          </a:prstGeom>
          <a:noFill/>
          <a:ln>
            <a:noFill/>
          </a:ln>
        </p:spPr>
      </p:pic>
      <p:pic>
        <p:nvPicPr>
          <p:cNvPr id="1026" name="Google Shape;1026;p6"/>
          <p:cNvPicPr preferRelativeResize="0"/>
          <p:nvPr/>
        </p:nvPicPr>
        <p:blipFill>
          <a:blip r:embed="rId8" cstate="screen">
            <a:alphaModFix/>
            <a:extLst>
              <a:ext uri="{28A0092B-C50C-407E-A947-70E740481C1C}">
                <a14:useLocalDpi xmlns:a14="http://schemas.microsoft.com/office/drawing/2010/main"/>
              </a:ext>
            </a:extLst>
          </a:blip>
          <a:stretch>
            <a:fillRect/>
          </a:stretch>
        </p:blipFill>
        <p:spPr>
          <a:xfrm rot="2562048">
            <a:off x="5907539" y="3398325"/>
            <a:ext cx="651023" cy="597319"/>
          </a:xfrm>
          <a:prstGeom prst="rect">
            <a:avLst/>
          </a:prstGeom>
          <a:noFill/>
          <a:ln>
            <a:noFill/>
          </a:ln>
        </p:spPr>
      </p:pic>
      <p:pic>
        <p:nvPicPr>
          <p:cNvPr id="1027" name="Google Shape;1027;p6"/>
          <p:cNvPicPr preferRelativeResize="0"/>
          <p:nvPr/>
        </p:nvPicPr>
        <p:blipFill>
          <a:blip r:embed="rId8" cstate="screen">
            <a:alphaModFix/>
            <a:extLst>
              <a:ext uri="{28A0092B-C50C-407E-A947-70E740481C1C}">
                <a14:useLocalDpi xmlns:a14="http://schemas.microsoft.com/office/drawing/2010/main"/>
              </a:ext>
            </a:extLst>
          </a:blip>
          <a:stretch>
            <a:fillRect/>
          </a:stretch>
        </p:blipFill>
        <p:spPr>
          <a:xfrm rot="2562048">
            <a:off x="5983164" y="3637525"/>
            <a:ext cx="651023" cy="597319"/>
          </a:xfrm>
          <a:prstGeom prst="rect">
            <a:avLst/>
          </a:prstGeom>
          <a:noFill/>
          <a:ln>
            <a:noFill/>
          </a:ln>
        </p:spPr>
      </p:pic>
      <p:pic>
        <p:nvPicPr>
          <p:cNvPr id="1028" name="Google Shape;1028;p6"/>
          <p:cNvPicPr preferRelativeResize="0"/>
          <p:nvPr/>
        </p:nvPicPr>
        <p:blipFill>
          <a:blip r:embed="rId6" cstate="screen">
            <a:alphaModFix/>
            <a:extLst>
              <a:ext uri="{28A0092B-C50C-407E-A947-70E740481C1C}">
                <a14:useLocalDpi xmlns:a14="http://schemas.microsoft.com/office/drawing/2010/main"/>
              </a:ext>
            </a:extLst>
          </a:blip>
          <a:stretch>
            <a:fillRect/>
          </a:stretch>
        </p:blipFill>
        <p:spPr>
          <a:xfrm>
            <a:off x="4654390" y="3811250"/>
            <a:ext cx="780000" cy="553809"/>
          </a:xfrm>
          <a:prstGeom prst="rect">
            <a:avLst/>
          </a:prstGeom>
          <a:noFill/>
          <a:ln>
            <a:noFill/>
          </a:ln>
        </p:spPr>
      </p:pic>
      <p:sp>
        <p:nvSpPr>
          <p:cNvPr id="1029" name="Google Shape;1029;p6"/>
          <p:cNvSpPr txBox="1"/>
          <p:nvPr/>
        </p:nvSpPr>
        <p:spPr>
          <a:xfrm>
            <a:off x="7891754" y="4514760"/>
            <a:ext cx="474600" cy="354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900" b="1"/>
              <a:t>27.3</a:t>
            </a:r>
            <a:endParaRPr sz="900" b="1"/>
          </a:p>
        </p:txBody>
      </p:sp>
      <p:pic>
        <p:nvPicPr>
          <p:cNvPr id="1030" name="Google Shape;1030;p6"/>
          <p:cNvPicPr preferRelativeResize="0"/>
          <p:nvPr/>
        </p:nvPicPr>
        <p:blipFill>
          <a:blip r:embed="rId9" cstate="screen">
            <a:alphaModFix/>
            <a:extLst>
              <a:ext uri="{28A0092B-C50C-407E-A947-70E740481C1C}">
                <a14:useLocalDpi xmlns:a14="http://schemas.microsoft.com/office/drawing/2010/main"/>
              </a:ext>
            </a:extLst>
          </a:blip>
          <a:stretch>
            <a:fillRect/>
          </a:stretch>
        </p:blipFill>
        <p:spPr>
          <a:xfrm>
            <a:off x="4385998" y="1508138"/>
            <a:ext cx="3559355" cy="299750"/>
          </a:xfrm>
          <a:prstGeom prst="rect">
            <a:avLst/>
          </a:prstGeom>
          <a:noFill/>
          <a:ln>
            <a:noFill/>
          </a:ln>
        </p:spPr>
      </p:pic>
      <p:pic>
        <p:nvPicPr>
          <p:cNvPr id="1031" name="Google Shape;1031;p6"/>
          <p:cNvPicPr preferRelativeResize="0"/>
          <p:nvPr/>
        </p:nvPicPr>
        <p:blipFill>
          <a:blip r:embed="rId10" cstate="screen">
            <a:alphaModFix/>
            <a:extLst>
              <a:ext uri="{28A0092B-C50C-407E-A947-70E740481C1C}">
                <a14:useLocalDpi xmlns:a14="http://schemas.microsoft.com/office/drawing/2010/main"/>
              </a:ext>
            </a:extLst>
          </a:blip>
          <a:stretch>
            <a:fillRect/>
          </a:stretch>
        </p:blipFill>
        <p:spPr>
          <a:xfrm>
            <a:off x="4325592" y="1630513"/>
            <a:ext cx="3559356" cy="299750"/>
          </a:xfrm>
          <a:prstGeom prst="rect">
            <a:avLst/>
          </a:prstGeom>
          <a:noFill/>
          <a:ln>
            <a:noFill/>
          </a:ln>
        </p:spPr>
      </p:pic>
      <p:pic>
        <p:nvPicPr>
          <p:cNvPr id="1032" name="Google Shape;1032;p6"/>
          <p:cNvPicPr preferRelativeResize="0"/>
          <p:nvPr/>
        </p:nvPicPr>
        <p:blipFill>
          <a:blip r:embed="rId11" cstate="screen">
            <a:alphaModFix/>
            <a:extLst>
              <a:ext uri="{28A0092B-C50C-407E-A947-70E740481C1C}">
                <a14:useLocalDpi xmlns:a14="http://schemas.microsoft.com/office/drawing/2010/main"/>
              </a:ext>
            </a:extLst>
          </a:blip>
          <a:stretch>
            <a:fillRect/>
          </a:stretch>
        </p:blipFill>
        <p:spPr>
          <a:xfrm flipH="1">
            <a:off x="4946197" y="2276102"/>
            <a:ext cx="196414" cy="483850"/>
          </a:xfrm>
          <a:prstGeom prst="rect">
            <a:avLst/>
          </a:prstGeom>
          <a:noFill/>
          <a:ln>
            <a:noFill/>
          </a:ln>
        </p:spPr>
      </p:pic>
      <p:pic>
        <p:nvPicPr>
          <p:cNvPr id="1033" name="Google Shape;1033;p6"/>
          <p:cNvPicPr preferRelativeResize="0"/>
          <p:nvPr/>
        </p:nvPicPr>
        <p:blipFill>
          <a:blip r:embed="rId12" cstate="screen">
            <a:alphaModFix/>
            <a:extLst>
              <a:ext uri="{28A0092B-C50C-407E-A947-70E740481C1C}">
                <a14:useLocalDpi xmlns:a14="http://schemas.microsoft.com/office/drawing/2010/main"/>
              </a:ext>
            </a:extLst>
          </a:blip>
          <a:stretch>
            <a:fillRect/>
          </a:stretch>
        </p:blipFill>
        <p:spPr>
          <a:xfrm flipH="1">
            <a:off x="6470288" y="2587303"/>
            <a:ext cx="780000" cy="483597"/>
          </a:xfrm>
          <a:prstGeom prst="rect">
            <a:avLst/>
          </a:prstGeom>
          <a:noFill/>
          <a:ln>
            <a:noFill/>
          </a:ln>
        </p:spPr>
      </p:pic>
      <p:pic>
        <p:nvPicPr>
          <p:cNvPr id="1034" name="Google Shape;1034;p6"/>
          <p:cNvPicPr preferRelativeResize="0"/>
          <p:nvPr/>
        </p:nvPicPr>
        <p:blipFill>
          <a:blip r:embed="rId13" cstate="screen">
            <a:alphaModFix/>
            <a:extLst>
              <a:ext uri="{28A0092B-C50C-407E-A947-70E740481C1C}">
                <a14:useLocalDpi xmlns:a14="http://schemas.microsoft.com/office/drawing/2010/main"/>
              </a:ext>
            </a:extLst>
          </a:blip>
          <a:stretch>
            <a:fillRect/>
          </a:stretch>
        </p:blipFill>
        <p:spPr>
          <a:xfrm flipH="1">
            <a:off x="5117644" y="3147091"/>
            <a:ext cx="692870" cy="439972"/>
          </a:xfrm>
          <a:prstGeom prst="rect">
            <a:avLst/>
          </a:prstGeom>
          <a:noFill/>
          <a:ln>
            <a:noFill/>
          </a:ln>
        </p:spPr>
      </p:pic>
      <p:pic>
        <p:nvPicPr>
          <p:cNvPr id="1035" name="Google Shape;1035;p6"/>
          <p:cNvPicPr preferRelativeResize="0"/>
          <p:nvPr/>
        </p:nvPicPr>
        <p:blipFill>
          <a:blip r:embed="rId14" cstate="screen">
            <a:alphaModFix/>
            <a:extLst>
              <a:ext uri="{28A0092B-C50C-407E-A947-70E740481C1C}">
                <a14:useLocalDpi xmlns:a14="http://schemas.microsoft.com/office/drawing/2010/main"/>
              </a:ext>
            </a:extLst>
          </a:blip>
          <a:stretch>
            <a:fillRect/>
          </a:stretch>
        </p:blipFill>
        <p:spPr>
          <a:xfrm>
            <a:off x="4251748" y="3967389"/>
            <a:ext cx="619683" cy="439975"/>
          </a:xfrm>
          <a:prstGeom prst="rect">
            <a:avLst/>
          </a:prstGeom>
          <a:noFill/>
          <a:ln>
            <a:noFill/>
          </a:ln>
        </p:spPr>
      </p:pic>
      <p:sp>
        <p:nvSpPr>
          <p:cNvPr id="1036" name="Google Shape;1036;p6"/>
          <p:cNvSpPr txBox="1"/>
          <p:nvPr/>
        </p:nvSpPr>
        <p:spPr>
          <a:xfrm>
            <a:off x="6291551" y="4514750"/>
            <a:ext cx="3834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900" b="1"/>
              <a:t>8.2</a:t>
            </a:r>
            <a:endParaRPr sz="900" b="1"/>
          </a:p>
        </p:txBody>
      </p:sp>
      <p:sp>
        <p:nvSpPr>
          <p:cNvPr id="1037" name="Google Shape;1037;p6"/>
          <p:cNvSpPr txBox="1"/>
          <p:nvPr/>
        </p:nvSpPr>
        <p:spPr>
          <a:xfrm>
            <a:off x="4899800" y="4514750"/>
            <a:ext cx="404100" cy="354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900" b="1"/>
              <a:t>3.5</a:t>
            </a:r>
            <a:endParaRPr sz="900" b="1"/>
          </a:p>
        </p:txBody>
      </p:sp>
      <p:pic>
        <p:nvPicPr>
          <p:cNvPr id="1038" name="Google Shape;1038;p6"/>
          <p:cNvPicPr preferRelativeResize="0"/>
          <p:nvPr/>
        </p:nvPicPr>
        <p:blipFill>
          <a:blip r:embed="rId15" cstate="screen">
            <a:alphaModFix/>
            <a:extLst>
              <a:ext uri="{28A0092B-C50C-407E-A947-70E740481C1C}">
                <a14:useLocalDpi xmlns:a14="http://schemas.microsoft.com/office/drawing/2010/main"/>
              </a:ext>
            </a:extLst>
          </a:blip>
          <a:stretch>
            <a:fillRect/>
          </a:stretch>
        </p:blipFill>
        <p:spPr>
          <a:xfrm>
            <a:off x="6291550" y="3761739"/>
            <a:ext cx="692850" cy="690096"/>
          </a:xfrm>
          <a:prstGeom prst="rect">
            <a:avLst/>
          </a:prstGeom>
          <a:noFill/>
          <a:ln>
            <a:noFill/>
          </a:ln>
        </p:spPr>
      </p:pic>
      <p:sp>
        <p:nvSpPr>
          <p:cNvPr id="1039" name="Google Shape;1039;p6"/>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1040" name="Google Shape;1040;p6"/>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000"/>
              <a:buNone/>
              <a:defRPr sz="1000">
                <a:highlight>
                  <a:schemeClr val="lt1"/>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G 2A Build your own 2">
  <p:cSld name="SECTION_HEADER_8_1_1">
    <p:spTree>
      <p:nvGrpSpPr>
        <p:cNvPr id="1" name="Shape 1041"/>
        <p:cNvGrpSpPr/>
        <p:nvPr/>
      </p:nvGrpSpPr>
      <p:grpSpPr>
        <a:xfrm>
          <a:off x="0" y="0"/>
          <a:ext cx="0" cy="0"/>
          <a:chOff x="0" y="0"/>
          <a:chExt cx="0" cy="0"/>
        </a:xfrm>
      </p:grpSpPr>
      <p:sp>
        <p:nvSpPr>
          <p:cNvPr id="1042" name="Google Shape;1042;p7"/>
          <p:cNvSpPr/>
          <p:nvPr/>
        </p:nvSpPr>
        <p:spPr>
          <a:xfrm>
            <a:off x="5485201" y="6168550"/>
            <a:ext cx="3399000" cy="491400"/>
          </a:xfrm>
          <a:prstGeom prst="roundRect">
            <a:avLst>
              <a:gd name="adj" fmla="val 32943"/>
            </a:avLst>
          </a:prstGeom>
          <a:solidFill>
            <a:srgbClr val="EFEFEF"/>
          </a:solidFill>
          <a:ln w="9525" cap="flat" cmpd="sng">
            <a:solidFill>
              <a:srgbClr val="EEEEE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7"/>
          <p:cNvSpPr txBox="1">
            <a:spLocks noGrp="1"/>
          </p:cNvSpPr>
          <p:nvPr>
            <p:ph type="body" idx="1"/>
          </p:nvPr>
        </p:nvSpPr>
        <p:spPr>
          <a:xfrm>
            <a:off x="5485200" y="6163650"/>
            <a:ext cx="3399000" cy="491400"/>
          </a:xfrm>
          <a:prstGeom prst="rect">
            <a:avLst/>
          </a:prstGeom>
          <a:noFill/>
          <a:ln>
            <a:noFill/>
          </a:ln>
        </p:spPr>
        <p:txBody>
          <a:bodyPr spcFirstLastPara="1" wrap="square" lIns="91425" tIns="91425" rIns="91425" bIns="91425" anchor="ctr" anchorCtr="0">
            <a:noAutofit/>
          </a:bodyPr>
          <a:lstStyle>
            <a:lvl1pPr marL="457200" lvl="0" indent="-317500" rtl="0">
              <a:spcBef>
                <a:spcPts val="0"/>
              </a:spcBef>
              <a:spcAft>
                <a:spcPts val="0"/>
              </a:spcAft>
              <a:buClr>
                <a:srgbClr val="181245"/>
              </a:buClr>
              <a:buSzPts val="1400"/>
              <a:buFont typeface="Nunito"/>
              <a:buChar char="●"/>
              <a:defRPr sz="1400" b="1">
                <a:solidFill>
                  <a:srgbClr val="181245"/>
                </a:solidFill>
                <a:latin typeface="Nunito"/>
                <a:ea typeface="Nunito"/>
                <a:cs typeface="Nunito"/>
                <a:sym typeface="Nunito"/>
              </a:defRPr>
            </a:lvl1pPr>
            <a:lvl2pPr marL="914400" lvl="1"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2pPr>
            <a:lvl3pPr marL="1371600" lvl="2"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3pPr>
            <a:lvl4pPr marL="1828800" lvl="3"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4pPr>
            <a:lvl5pPr marL="2286000" lvl="4"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5pPr>
            <a:lvl6pPr marL="2743200" lvl="5"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6pPr>
            <a:lvl7pPr marL="3200400" lvl="6"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7pPr>
            <a:lvl8pPr marL="3657600" lvl="7"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8pPr>
            <a:lvl9pPr marL="4114800" lvl="8" indent="-317500" rtl="0">
              <a:spcBef>
                <a:spcPts val="0"/>
              </a:spcBef>
              <a:spcAft>
                <a:spcPts val="0"/>
              </a:spcAft>
              <a:buClr>
                <a:srgbClr val="181245"/>
              </a:buClr>
              <a:buSzPts val="1400"/>
              <a:buFont typeface="Nunito"/>
              <a:buChar char="■"/>
              <a:defRPr b="1">
                <a:solidFill>
                  <a:srgbClr val="181245"/>
                </a:solidFill>
                <a:latin typeface="Nunito"/>
                <a:ea typeface="Nunito"/>
                <a:cs typeface="Nunito"/>
                <a:sym typeface="Nunito"/>
              </a:defRPr>
            </a:lvl9pPr>
          </a:lstStyle>
          <a:p>
            <a:endParaRPr/>
          </a:p>
        </p:txBody>
      </p:sp>
      <p:sp>
        <p:nvSpPr>
          <p:cNvPr id="1044" name="Google Shape;1044;p7"/>
          <p:cNvSpPr/>
          <p:nvPr/>
        </p:nvSpPr>
        <p:spPr>
          <a:xfrm>
            <a:off x="86575" y="62350"/>
            <a:ext cx="8983500" cy="840300"/>
          </a:xfrm>
          <a:prstGeom prst="rect">
            <a:avLst/>
          </a:prstGeom>
          <a:solidFill>
            <a:schemeClr val="l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7"/>
          <p:cNvSpPr txBox="1">
            <a:spLocks noGrp="1"/>
          </p:cNvSpPr>
          <p:nvPr>
            <p:ph type="body" idx="2"/>
          </p:nvPr>
        </p:nvSpPr>
        <p:spPr>
          <a:xfrm>
            <a:off x="2404875" y="1844425"/>
            <a:ext cx="3118200" cy="14979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46" name="Google Shape;1046;p7"/>
          <p:cNvSpPr/>
          <p:nvPr/>
        </p:nvSpPr>
        <p:spPr>
          <a:xfrm>
            <a:off x="284775" y="285325"/>
            <a:ext cx="8587200" cy="57582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t" anchorCtr="0">
            <a:noAutofit/>
          </a:bodyPr>
          <a:lstStyle/>
          <a:p>
            <a:pPr marL="0" lvl="0" indent="0" algn="ctr" rtl="0">
              <a:spcBef>
                <a:spcPts val="1000"/>
              </a:spcBef>
              <a:spcAft>
                <a:spcPts val="0"/>
              </a:spcAft>
              <a:buNone/>
            </a:pPr>
            <a:endParaRPr b="1">
              <a:latin typeface="Sniglet"/>
              <a:ea typeface="Sniglet"/>
              <a:cs typeface="Sniglet"/>
              <a:sym typeface="Sniglet"/>
            </a:endParaRPr>
          </a:p>
        </p:txBody>
      </p:sp>
      <p:pic>
        <p:nvPicPr>
          <p:cNvPr id="1047" name="Google Shape;1047;p7"/>
          <p:cNvPicPr preferRelativeResize="0"/>
          <p:nvPr/>
        </p:nvPicPr>
        <p:blipFill rotWithShape="1">
          <a:blip r:embed="rId2" cstate="screen">
            <a:alphaModFix/>
            <a:extLst>
              <a:ext uri="{28A0092B-C50C-407E-A947-70E740481C1C}">
                <a14:useLocalDpi xmlns:a14="http://schemas.microsoft.com/office/drawing/2010/main"/>
              </a:ext>
            </a:extLst>
          </a:blip>
          <a:srcRect b="7578"/>
          <a:stretch/>
        </p:blipFill>
        <p:spPr>
          <a:xfrm>
            <a:off x="774510" y="970115"/>
            <a:ext cx="7673175" cy="4869849"/>
          </a:xfrm>
          <a:prstGeom prst="rect">
            <a:avLst/>
          </a:prstGeom>
          <a:noFill/>
          <a:ln>
            <a:noFill/>
          </a:ln>
        </p:spPr>
      </p:pic>
      <p:pic>
        <p:nvPicPr>
          <p:cNvPr id="1048" name="Google Shape;1048;p7"/>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117801" y="5237723"/>
            <a:ext cx="2100880" cy="491475"/>
          </a:xfrm>
          <a:prstGeom prst="rect">
            <a:avLst/>
          </a:prstGeom>
          <a:noFill/>
          <a:ln>
            <a:noFill/>
          </a:ln>
        </p:spPr>
      </p:pic>
      <p:pic>
        <p:nvPicPr>
          <p:cNvPr id="1049" name="Google Shape;1049;p7"/>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3515636" y="5237717"/>
            <a:ext cx="2190900" cy="491481"/>
          </a:xfrm>
          <a:prstGeom prst="rect">
            <a:avLst/>
          </a:prstGeom>
          <a:noFill/>
          <a:ln>
            <a:noFill/>
          </a:ln>
        </p:spPr>
      </p:pic>
      <p:sp>
        <p:nvSpPr>
          <p:cNvPr id="1050" name="Google Shape;1050;p7"/>
          <p:cNvSpPr txBox="1"/>
          <p:nvPr/>
        </p:nvSpPr>
        <p:spPr>
          <a:xfrm>
            <a:off x="7581514" y="5260424"/>
            <a:ext cx="588000" cy="428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1800" b="1"/>
              <a:t>##</a:t>
            </a:r>
            <a:endParaRPr sz="1800" b="1"/>
          </a:p>
        </p:txBody>
      </p:sp>
      <p:pic>
        <p:nvPicPr>
          <p:cNvPr id="1051" name="Google Shape;1051;p7"/>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5889926" y="5130398"/>
            <a:ext cx="2451575" cy="598800"/>
          </a:xfrm>
          <a:prstGeom prst="rect">
            <a:avLst/>
          </a:prstGeom>
          <a:noFill/>
          <a:ln>
            <a:noFill/>
          </a:ln>
        </p:spPr>
      </p:pic>
      <p:sp>
        <p:nvSpPr>
          <p:cNvPr id="1052" name="Google Shape;1052;p7"/>
          <p:cNvSpPr txBox="1">
            <a:spLocks noGrp="1"/>
          </p:cNvSpPr>
          <p:nvPr>
            <p:ph type="body" idx="3"/>
          </p:nvPr>
        </p:nvSpPr>
        <p:spPr>
          <a:xfrm>
            <a:off x="1692950" y="408325"/>
            <a:ext cx="5888700" cy="4914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053" name="Google Shape;1053;p7"/>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1054" name="Google Shape;1054;p7"/>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000"/>
              <a:buNone/>
              <a:defRPr sz="1000">
                <a:highlight>
                  <a:schemeClr val="lt1"/>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extLst mod="1">
    <p:ext uri="{DCECCB84-F9BA-43D5-87BE-67443E8EF086}">
      <p15:sldGuideLst xmlns:p15="http://schemas.microsoft.com/office/powerpoint/2012/main">
        <p15:guide id="1" orient="horz" pos="748">
          <p15:clr>
            <a:srgbClr val="FA7B17"/>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G 2A Build your own 2 1">
  <p:cSld name="SECTION_HEADER_8_1_1_1">
    <p:spTree>
      <p:nvGrpSpPr>
        <p:cNvPr id="1" name="Shape 1055"/>
        <p:cNvGrpSpPr/>
        <p:nvPr/>
      </p:nvGrpSpPr>
      <p:grpSpPr>
        <a:xfrm>
          <a:off x="0" y="0"/>
          <a:ext cx="0" cy="0"/>
          <a:chOff x="0" y="0"/>
          <a:chExt cx="0" cy="0"/>
        </a:xfrm>
      </p:grpSpPr>
      <p:sp>
        <p:nvSpPr>
          <p:cNvPr id="1056" name="Google Shape;1056;p8"/>
          <p:cNvSpPr/>
          <p:nvPr/>
        </p:nvSpPr>
        <p:spPr>
          <a:xfrm>
            <a:off x="86575" y="62350"/>
            <a:ext cx="8983500" cy="840300"/>
          </a:xfrm>
          <a:prstGeom prst="rect">
            <a:avLst/>
          </a:prstGeom>
          <a:solidFill>
            <a:schemeClr val="l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8"/>
          <p:cNvSpPr/>
          <p:nvPr/>
        </p:nvSpPr>
        <p:spPr>
          <a:xfrm>
            <a:off x="284775" y="285325"/>
            <a:ext cx="8587200" cy="63747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t" anchorCtr="0">
            <a:noAutofit/>
          </a:bodyPr>
          <a:lstStyle/>
          <a:p>
            <a:pPr marL="0" lvl="0" indent="0" algn="ctr" rtl="0">
              <a:spcBef>
                <a:spcPts val="1000"/>
              </a:spcBef>
              <a:spcAft>
                <a:spcPts val="0"/>
              </a:spcAft>
              <a:buNone/>
            </a:pPr>
            <a:endParaRPr b="1">
              <a:latin typeface="Sniglet"/>
              <a:ea typeface="Sniglet"/>
              <a:cs typeface="Sniglet"/>
              <a:sym typeface="Sniglet"/>
            </a:endParaRPr>
          </a:p>
        </p:txBody>
      </p:sp>
      <p:sp>
        <p:nvSpPr>
          <p:cNvPr id="1058" name="Google Shape;1058;p8"/>
          <p:cNvSpPr txBox="1">
            <a:spLocks noGrp="1"/>
          </p:cNvSpPr>
          <p:nvPr>
            <p:ph type="body" idx="1"/>
          </p:nvPr>
        </p:nvSpPr>
        <p:spPr>
          <a:xfrm>
            <a:off x="1692950" y="408325"/>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59" name="Google Shape;1059;p8"/>
          <p:cNvSpPr txBox="1">
            <a:spLocks noGrp="1"/>
          </p:cNvSpPr>
          <p:nvPr>
            <p:ph type="body" idx="2"/>
          </p:nvPr>
        </p:nvSpPr>
        <p:spPr>
          <a:xfrm>
            <a:off x="523175" y="2241250"/>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60" name="Google Shape;1060;p8"/>
          <p:cNvSpPr txBox="1">
            <a:spLocks noGrp="1"/>
          </p:cNvSpPr>
          <p:nvPr>
            <p:ph type="body" idx="3"/>
          </p:nvPr>
        </p:nvSpPr>
        <p:spPr>
          <a:xfrm>
            <a:off x="5074575" y="2158850"/>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61" name="Google Shape;1061;p8"/>
          <p:cNvSpPr txBox="1">
            <a:spLocks noGrp="1"/>
          </p:cNvSpPr>
          <p:nvPr>
            <p:ph type="body" idx="4"/>
          </p:nvPr>
        </p:nvSpPr>
        <p:spPr>
          <a:xfrm>
            <a:off x="1544675" y="5462225"/>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62" name="Google Shape;1062;p8"/>
          <p:cNvSpPr/>
          <p:nvPr/>
        </p:nvSpPr>
        <p:spPr>
          <a:xfrm>
            <a:off x="449625" y="1508150"/>
            <a:ext cx="5311200" cy="2334900"/>
          </a:xfrm>
          <a:prstGeom prst="roundRect">
            <a:avLst>
              <a:gd name="adj" fmla="val 2510"/>
            </a:avLst>
          </a:prstGeom>
          <a:solidFill>
            <a:srgbClr val="A2E7E7">
              <a:alpha val="10610"/>
            </a:srgbClr>
          </a:solidFill>
          <a:ln w="9525" cap="flat" cmpd="sng">
            <a:solidFill>
              <a:srgbClr val="0097A7"/>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63" name="Google Shape;1063;p8"/>
          <p:cNvSpPr/>
          <p:nvPr/>
        </p:nvSpPr>
        <p:spPr>
          <a:xfrm>
            <a:off x="5958475" y="1508150"/>
            <a:ext cx="2707800" cy="4931700"/>
          </a:xfrm>
          <a:prstGeom prst="roundRect">
            <a:avLst>
              <a:gd name="adj" fmla="val 2510"/>
            </a:avLst>
          </a:prstGeom>
          <a:solidFill>
            <a:srgbClr val="FCE5CD">
              <a:alpha val="80390"/>
            </a:srgbClr>
          </a:solidFill>
          <a:ln w="9525" cap="flat" cmpd="sng">
            <a:solidFill>
              <a:srgbClr val="F6B26B"/>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64" name="Google Shape;1064;p8"/>
          <p:cNvSpPr/>
          <p:nvPr/>
        </p:nvSpPr>
        <p:spPr>
          <a:xfrm>
            <a:off x="449625" y="4105050"/>
            <a:ext cx="5311200" cy="2334900"/>
          </a:xfrm>
          <a:prstGeom prst="roundRect">
            <a:avLst>
              <a:gd name="adj" fmla="val 2510"/>
            </a:avLst>
          </a:prstGeom>
          <a:solidFill>
            <a:srgbClr val="FFF2CC"/>
          </a:solidFill>
          <a:ln w="9525" cap="flat" cmpd="sng">
            <a:solidFill>
              <a:srgbClr val="F1C232"/>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65" name="Google Shape;1065;p8"/>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1066" name="Google Shape;1066;p8"/>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000"/>
              <a:buNone/>
              <a:defRPr sz="1000">
                <a:highlight>
                  <a:schemeClr val="lt1"/>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extLst mod="1">
    <p:ext uri="{DCECCB84-F9BA-43D5-87BE-67443E8EF086}">
      <p15:sldGuideLst xmlns:p15="http://schemas.microsoft.com/office/powerpoint/2012/main">
        <p15:guide id="1" orient="horz" pos="748">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G 2A Build your own 2 1 1">
  <p:cSld name="SECTION_HEADER_8_1_1_1_1">
    <p:spTree>
      <p:nvGrpSpPr>
        <p:cNvPr id="1" name="Shape 1067"/>
        <p:cNvGrpSpPr/>
        <p:nvPr/>
      </p:nvGrpSpPr>
      <p:grpSpPr>
        <a:xfrm>
          <a:off x="0" y="0"/>
          <a:ext cx="0" cy="0"/>
          <a:chOff x="0" y="0"/>
          <a:chExt cx="0" cy="0"/>
        </a:xfrm>
      </p:grpSpPr>
      <p:sp>
        <p:nvSpPr>
          <p:cNvPr id="1068" name="Google Shape;1068;p9"/>
          <p:cNvSpPr/>
          <p:nvPr/>
        </p:nvSpPr>
        <p:spPr>
          <a:xfrm>
            <a:off x="86575" y="62350"/>
            <a:ext cx="8983500" cy="840300"/>
          </a:xfrm>
          <a:prstGeom prst="rect">
            <a:avLst/>
          </a:prstGeom>
          <a:solidFill>
            <a:schemeClr val="l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9"/>
          <p:cNvSpPr/>
          <p:nvPr/>
        </p:nvSpPr>
        <p:spPr>
          <a:xfrm>
            <a:off x="284775" y="285325"/>
            <a:ext cx="8587200" cy="63747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t" anchorCtr="0">
            <a:noAutofit/>
          </a:bodyPr>
          <a:lstStyle/>
          <a:p>
            <a:pPr marL="0" lvl="0" indent="0" algn="ctr" rtl="0">
              <a:spcBef>
                <a:spcPts val="1000"/>
              </a:spcBef>
              <a:spcAft>
                <a:spcPts val="0"/>
              </a:spcAft>
              <a:buNone/>
            </a:pPr>
            <a:endParaRPr b="1">
              <a:latin typeface="Sniglet"/>
              <a:ea typeface="Sniglet"/>
              <a:cs typeface="Sniglet"/>
              <a:sym typeface="Sniglet"/>
            </a:endParaRPr>
          </a:p>
        </p:txBody>
      </p:sp>
      <p:sp>
        <p:nvSpPr>
          <p:cNvPr id="1070" name="Google Shape;1070;p9"/>
          <p:cNvSpPr txBox="1">
            <a:spLocks noGrp="1"/>
          </p:cNvSpPr>
          <p:nvPr>
            <p:ph type="body" idx="1"/>
          </p:nvPr>
        </p:nvSpPr>
        <p:spPr>
          <a:xfrm>
            <a:off x="1692950" y="408325"/>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71" name="Google Shape;1071;p9"/>
          <p:cNvSpPr txBox="1">
            <a:spLocks noGrp="1"/>
          </p:cNvSpPr>
          <p:nvPr>
            <p:ph type="body" idx="2"/>
          </p:nvPr>
        </p:nvSpPr>
        <p:spPr>
          <a:xfrm>
            <a:off x="523175" y="2241250"/>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72" name="Google Shape;1072;p9"/>
          <p:cNvSpPr txBox="1">
            <a:spLocks noGrp="1"/>
          </p:cNvSpPr>
          <p:nvPr>
            <p:ph type="body" idx="3"/>
          </p:nvPr>
        </p:nvSpPr>
        <p:spPr>
          <a:xfrm>
            <a:off x="5074575" y="2158850"/>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73" name="Google Shape;1073;p9"/>
          <p:cNvSpPr txBox="1">
            <a:spLocks noGrp="1"/>
          </p:cNvSpPr>
          <p:nvPr>
            <p:ph type="body" idx="4"/>
          </p:nvPr>
        </p:nvSpPr>
        <p:spPr>
          <a:xfrm>
            <a:off x="1544675" y="5462225"/>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74" name="Google Shape;1074;p9"/>
          <p:cNvSpPr/>
          <p:nvPr/>
        </p:nvSpPr>
        <p:spPr>
          <a:xfrm>
            <a:off x="5958475" y="1508150"/>
            <a:ext cx="2749800" cy="4950300"/>
          </a:xfrm>
          <a:prstGeom prst="roundRect">
            <a:avLst>
              <a:gd name="adj" fmla="val 2974"/>
            </a:avLst>
          </a:prstGeom>
          <a:solidFill>
            <a:schemeClr val="lt2"/>
          </a:solidFill>
          <a:ln w="9525" cap="flat" cmpd="sng">
            <a:solidFill>
              <a:srgbClr val="B7B7B7"/>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75" name="Google Shape;1075;p9"/>
          <p:cNvSpPr/>
          <p:nvPr/>
        </p:nvSpPr>
        <p:spPr>
          <a:xfrm>
            <a:off x="444325" y="1508150"/>
            <a:ext cx="2749800" cy="4950300"/>
          </a:xfrm>
          <a:prstGeom prst="roundRect">
            <a:avLst>
              <a:gd name="adj" fmla="val 3780"/>
            </a:avLst>
          </a:prstGeom>
          <a:solidFill>
            <a:schemeClr val="lt2"/>
          </a:solidFill>
          <a:ln w="9525" cap="flat" cmpd="sng">
            <a:solidFill>
              <a:srgbClr val="B7B7B7"/>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76" name="Google Shape;1076;p9"/>
          <p:cNvSpPr/>
          <p:nvPr/>
        </p:nvSpPr>
        <p:spPr>
          <a:xfrm>
            <a:off x="3388550" y="4739275"/>
            <a:ext cx="2375400" cy="1719300"/>
          </a:xfrm>
          <a:prstGeom prst="roundRect">
            <a:avLst>
              <a:gd name="adj" fmla="val 5595"/>
            </a:avLst>
          </a:prstGeom>
          <a:solidFill>
            <a:schemeClr val="lt2"/>
          </a:solidFill>
          <a:ln w="9525" cap="flat" cmpd="sng">
            <a:solidFill>
              <a:srgbClr val="B7B7B7"/>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77" name="Google Shape;1077;p9"/>
          <p:cNvSpPr/>
          <p:nvPr/>
        </p:nvSpPr>
        <p:spPr>
          <a:xfrm>
            <a:off x="3388600" y="1508150"/>
            <a:ext cx="2375400" cy="2998800"/>
          </a:xfrm>
          <a:prstGeom prst="roundRect">
            <a:avLst>
              <a:gd name="adj" fmla="val 4439"/>
            </a:avLst>
          </a:prstGeom>
          <a:solidFill>
            <a:schemeClr val="lt2"/>
          </a:solidFill>
          <a:ln w="9525" cap="flat" cmpd="sng">
            <a:solidFill>
              <a:srgbClr val="B7B7B7"/>
            </a:solidFill>
            <a:prstDash val="solid"/>
            <a:round/>
            <a:headEnd type="none" w="sm" len="sm"/>
            <a:tailEnd type="none" w="sm" len="sm"/>
          </a:ln>
        </p:spPr>
        <p:txBody>
          <a:bodyPr spcFirstLastPara="1" wrap="square" lIns="91425" tIns="0" rIns="91425" bIns="91425" anchor="t" anchorCtr="0">
            <a:noAutofit/>
          </a:bodyPr>
          <a:lstStyle/>
          <a:p>
            <a:pPr marL="0" lvl="0" indent="0" algn="l" rtl="0">
              <a:spcBef>
                <a:spcPts val="0"/>
              </a:spcBef>
              <a:spcAft>
                <a:spcPts val="0"/>
              </a:spcAft>
              <a:buNone/>
            </a:pPr>
            <a:endParaRPr/>
          </a:p>
        </p:txBody>
      </p:sp>
      <p:sp>
        <p:nvSpPr>
          <p:cNvPr id="1078" name="Google Shape;1078;p9"/>
          <p:cNvSpPr txBox="1">
            <a:spLocks noGrp="1"/>
          </p:cNvSpPr>
          <p:nvPr>
            <p:ph type="body" idx="5"/>
          </p:nvPr>
        </p:nvSpPr>
        <p:spPr>
          <a:xfrm>
            <a:off x="6788050" y="2158850"/>
            <a:ext cx="5888700" cy="49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079" name="Google Shape;1079;p9"/>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1080" name="Google Shape;1080;p9"/>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000"/>
              <a:buNone/>
              <a:defRPr sz="1000">
                <a:highlight>
                  <a:schemeClr val="lt1"/>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extLst mod="1">
    <p:ext uri="{DCECCB84-F9BA-43D5-87BE-67443E8EF086}">
      <p15:sldGuideLst xmlns:p15="http://schemas.microsoft.com/office/powerpoint/2012/main">
        <p15:guide id="1" orient="horz" pos="748">
          <p15:clr>
            <a:srgbClr val="FA7B17"/>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1" type="blank">
  <p:cSld name="BLANK">
    <p:spTree>
      <p:nvGrpSpPr>
        <p:cNvPr id="1" name="Shape 1081"/>
        <p:cNvGrpSpPr/>
        <p:nvPr/>
      </p:nvGrpSpPr>
      <p:grpSpPr>
        <a:xfrm>
          <a:off x="0" y="0"/>
          <a:ext cx="0" cy="0"/>
          <a:chOff x="0" y="0"/>
          <a:chExt cx="0" cy="0"/>
        </a:xfrm>
      </p:grpSpPr>
      <p:sp>
        <p:nvSpPr>
          <p:cNvPr id="1082" name="Google Shape;1082;p10"/>
          <p:cNvSpPr/>
          <p:nvPr/>
        </p:nvSpPr>
        <p:spPr>
          <a:xfrm>
            <a:off x="86575" y="111775"/>
            <a:ext cx="8934600" cy="704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0"/>
          <p:cNvSpPr/>
          <p:nvPr/>
        </p:nvSpPr>
        <p:spPr>
          <a:xfrm>
            <a:off x="284775" y="2078800"/>
            <a:ext cx="8587200" cy="45813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t" anchorCtr="0">
            <a:noAutofit/>
          </a:bodyPr>
          <a:lstStyle/>
          <a:p>
            <a:pPr marL="0" lvl="0" indent="0" algn="ctr" rtl="0">
              <a:spcBef>
                <a:spcPts val="1000"/>
              </a:spcBef>
              <a:spcAft>
                <a:spcPts val="0"/>
              </a:spcAft>
              <a:buNone/>
            </a:pPr>
            <a:endParaRPr b="1">
              <a:latin typeface="Sniglet"/>
              <a:ea typeface="Sniglet"/>
              <a:cs typeface="Sniglet"/>
              <a:sym typeface="Sniglet"/>
            </a:endParaRPr>
          </a:p>
        </p:txBody>
      </p:sp>
      <p:sp>
        <p:nvSpPr>
          <p:cNvPr id="1084" name="Google Shape;1084;p10"/>
          <p:cNvSpPr/>
          <p:nvPr/>
        </p:nvSpPr>
        <p:spPr>
          <a:xfrm>
            <a:off x="3402500" y="316350"/>
            <a:ext cx="5473200" cy="1542900"/>
          </a:xfrm>
          <a:prstGeom prst="rect">
            <a:avLst/>
          </a:prstGeom>
          <a:solidFill>
            <a:srgbClr val="7FDDDD">
              <a:alpha val="30980"/>
            </a:srgbClr>
          </a:solid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85" name="Google Shape;1085;p10"/>
          <p:cNvSpPr/>
          <p:nvPr/>
        </p:nvSpPr>
        <p:spPr>
          <a:xfrm>
            <a:off x="284775" y="316350"/>
            <a:ext cx="2961600" cy="1542900"/>
          </a:xfrm>
          <a:prstGeom prst="rect">
            <a:avLst/>
          </a:prstGeom>
          <a:solidFill>
            <a:srgbClr val="7FDDDD">
              <a:alpha val="30980"/>
            </a:srgbClr>
          </a:solid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086" name="Google Shape;1086;p10"/>
          <p:cNvGrpSpPr/>
          <p:nvPr/>
        </p:nvGrpSpPr>
        <p:grpSpPr>
          <a:xfrm>
            <a:off x="294345" y="316502"/>
            <a:ext cx="2961678" cy="1016175"/>
            <a:chOff x="4946677" y="524542"/>
            <a:chExt cx="2961678" cy="1016175"/>
          </a:xfrm>
        </p:grpSpPr>
        <p:grpSp>
          <p:nvGrpSpPr>
            <p:cNvPr id="1087" name="Google Shape;1087;p10"/>
            <p:cNvGrpSpPr/>
            <p:nvPr/>
          </p:nvGrpSpPr>
          <p:grpSpPr>
            <a:xfrm rot="10800000">
              <a:off x="6935391" y="524542"/>
              <a:ext cx="972964" cy="1016175"/>
              <a:chOff x="-8797986" y="-143740"/>
              <a:chExt cx="4510726" cy="4711055"/>
            </a:xfrm>
          </p:grpSpPr>
          <p:sp>
            <p:nvSpPr>
              <p:cNvPr id="1088" name="Google Shape;1088;p10"/>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10"/>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10"/>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10"/>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10"/>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0"/>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10"/>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10"/>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10"/>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0"/>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10"/>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10"/>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0"/>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10"/>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10"/>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0"/>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10"/>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10"/>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0"/>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10"/>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10"/>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0"/>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10"/>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0"/>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10"/>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10"/>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10"/>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0"/>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10"/>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10"/>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0"/>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0"/>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0"/>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10"/>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10"/>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10"/>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10"/>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0"/>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0"/>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10"/>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10"/>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0"/>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10"/>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0"/>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10"/>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10"/>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0"/>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10"/>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0"/>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0"/>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0"/>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0"/>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0"/>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0"/>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0"/>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0"/>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0"/>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0"/>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10"/>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10"/>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10"/>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10"/>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10"/>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10"/>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10"/>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10"/>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54" name="Google Shape;1154;p10"/>
              <p:cNvGrpSpPr/>
              <p:nvPr/>
            </p:nvGrpSpPr>
            <p:grpSpPr>
              <a:xfrm>
                <a:off x="-8741435" y="-143740"/>
                <a:ext cx="4095450" cy="4273525"/>
                <a:chOff x="-8599225" y="399850"/>
                <a:chExt cx="4095450" cy="4273525"/>
              </a:xfrm>
            </p:grpSpPr>
            <p:sp>
              <p:nvSpPr>
                <p:cNvPr id="1155" name="Google Shape;1155;p10"/>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10"/>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10"/>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10"/>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10"/>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10"/>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10"/>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10"/>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10"/>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10"/>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10"/>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6" name="Google Shape;1166;p10"/>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7" name="Google Shape;1167;p10"/>
            <p:cNvGrpSpPr/>
            <p:nvPr/>
          </p:nvGrpSpPr>
          <p:grpSpPr>
            <a:xfrm rot="5400000">
              <a:off x="4968282" y="503049"/>
              <a:ext cx="972964" cy="1016175"/>
              <a:chOff x="-8797986" y="-143740"/>
              <a:chExt cx="4510726" cy="4711055"/>
            </a:xfrm>
          </p:grpSpPr>
          <p:sp>
            <p:nvSpPr>
              <p:cNvPr id="1168" name="Google Shape;1168;p10"/>
              <p:cNvSpPr/>
              <p:nvPr/>
            </p:nvSpPr>
            <p:spPr>
              <a:xfrm>
                <a:off x="-8797986" y="220462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10"/>
              <p:cNvSpPr/>
              <p:nvPr/>
            </p:nvSpPr>
            <p:spPr>
              <a:xfrm>
                <a:off x="-8797986"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10"/>
              <p:cNvSpPr/>
              <p:nvPr/>
            </p:nvSpPr>
            <p:spPr>
              <a:xfrm>
                <a:off x="-8797986"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10"/>
              <p:cNvSpPr/>
              <p:nvPr/>
            </p:nvSpPr>
            <p:spPr>
              <a:xfrm>
                <a:off x="-8797986"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10"/>
              <p:cNvSpPr/>
              <p:nvPr/>
            </p:nvSpPr>
            <p:spPr>
              <a:xfrm>
                <a:off x="-8797986"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10"/>
              <p:cNvSpPr/>
              <p:nvPr/>
            </p:nvSpPr>
            <p:spPr>
              <a:xfrm>
                <a:off x="-76243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10"/>
              <p:cNvSpPr/>
              <p:nvPr/>
            </p:nvSpPr>
            <p:spPr>
              <a:xfrm>
                <a:off x="-8797986"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10"/>
              <p:cNvSpPr/>
              <p:nvPr/>
            </p:nvSpPr>
            <p:spPr>
              <a:xfrm>
                <a:off x="-80134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10"/>
              <p:cNvSpPr/>
              <p:nvPr/>
            </p:nvSpPr>
            <p:spPr>
              <a:xfrm>
                <a:off x="-80134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10"/>
              <p:cNvSpPr/>
              <p:nvPr/>
            </p:nvSpPr>
            <p:spPr>
              <a:xfrm>
                <a:off x="-8402505" y="2597876"/>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10"/>
              <p:cNvSpPr/>
              <p:nvPr/>
            </p:nvSpPr>
            <p:spPr>
              <a:xfrm>
                <a:off x="-84025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10"/>
              <p:cNvSpPr/>
              <p:nvPr/>
            </p:nvSpPr>
            <p:spPr>
              <a:xfrm>
                <a:off x="-8402505"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10"/>
              <p:cNvSpPr/>
              <p:nvPr/>
            </p:nvSpPr>
            <p:spPr>
              <a:xfrm>
                <a:off x="-8402505" y="2995553"/>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10"/>
              <p:cNvSpPr/>
              <p:nvPr/>
            </p:nvSpPr>
            <p:spPr>
              <a:xfrm>
                <a:off x="-80134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10"/>
              <p:cNvSpPr/>
              <p:nvPr/>
            </p:nvSpPr>
            <p:spPr>
              <a:xfrm>
                <a:off x="-80134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10"/>
              <p:cNvSpPr/>
              <p:nvPr/>
            </p:nvSpPr>
            <p:spPr>
              <a:xfrm>
                <a:off x="-76243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10"/>
              <p:cNvSpPr/>
              <p:nvPr/>
            </p:nvSpPr>
            <p:spPr>
              <a:xfrm>
                <a:off x="-8402505"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10"/>
              <p:cNvSpPr/>
              <p:nvPr/>
            </p:nvSpPr>
            <p:spPr>
              <a:xfrm>
                <a:off x="-7624305" y="3389454"/>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10"/>
              <p:cNvSpPr/>
              <p:nvPr/>
            </p:nvSpPr>
            <p:spPr>
              <a:xfrm>
                <a:off x="-7225014" y="3787130"/>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10"/>
              <p:cNvSpPr/>
              <p:nvPr/>
            </p:nvSpPr>
            <p:spPr>
              <a:xfrm>
                <a:off x="-72250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10"/>
              <p:cNvSpPr/>
              <p:nvPr/>
            </p:nvSpPr>
            <p:spPr>
              <a:xfrm>
                <a:off x="-6835914" y="4178215"/>
                <a:ext cx="389100" cy="3891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10"/>
              <p:cNvSpPr/>
              <p:nvPr/>
            </p:nvSpPr>
            <p:spPr>
              <a:xfrm>
                <a:off x="-8774586"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10"/>
              <p:cNvSpPr/>
              <p:nvPr/>
            </p:nvSpPr>
            <p:spPr>
              <a:xfrm>
                <a:off x="-83791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10"/>
              <p:cNvSpPr/>
              <p:nvPr/>
            </p:nvSpPr>
            <p:spPr>
              <a:xfrm>
                <a:off x="-79900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10"/>
              <p:cNvSpPr/>
              <p:nvPr/>
            </p:nvSpPr>
            <p:spPr>
              <a:xfrm>
                <a:off x="-7600905"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10"/>
              <p:cNvSpPr/>
              <p:nvPr/>
            </p:nvSpPr>
            <p:spPr>
              <a:xfrm>
                <a:off x="-72016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10"/>
              <p:cNvSpPr/>
              <p:nvPr/>
            </p:nvSpPr>
            <p:spPr>
              <a:xfrm>
                <a:off x="-6812514"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10"/>
              <p:cNvSpPr/>
              <p:nvPr/>
            </p:nvSpPr>
            <p:spPr>
              <a:xfrm>
                <a:off x="-6434413"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10"/>
              <p:cNvSpPr/>
              <p:nvPr/>
            </p:nvSpPr>
            <p:spPr>
              <a:xfrm>
                <a:off x="-8774586"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10"/>
              <p:cNvSpPr/>
              <p:nvPr/>
            </p:nvSpPr>
            <p:spPr>
              <a:xfrm>
                <a:off x="-83791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10"/>
              <p:cNvSpPr/>
              <p:nvPr/>
            </p:nvSpPr>
            <p:spPr>
              <a:xfrm>
                <a:off x="-79900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10"/>
              <p:cNvSpPr/>
              <p:nvPr/>
            </p:nvSpPr>
            <p:spPr>
              <a:xfrm>
                <a:off x="-7600905"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10"/>
              <p:cNvSpPr/>
              <p:nvPr/>
            </p:nvSpPr>
            <p:spPr>
              <a:xfrm>
                <a:off x="-72016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10"/>
              <p:cNvSpPr/>
              <p:nvPr/>
            </p:nvSpPr>
            <p:spPr>
              <a:xfrm>
                <a:off x="-6812514"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10"/>
              <p:cNvSpPr/>
              <p:nvPr/>
            </p:nvSpPr>
            <p:spPr>
              <a:xfrm>
                <a:off x="-6434413"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10"/>
              <p:cNvSpPr/>
              <p:nvPr/>
            </p:nvSpPr>
            <p:spPr>
              <a:xfrm>
                <a:off x="-6083405"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10"/>
              <p:cNvSpPr/>
              <p:nvPr/>
            </p:nvSpPr>
            <p:spPr>
              <a:xfrm>
                <a:off x="-8774586"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10"/>
              <p:cNvSpPr/>
              <p:nvPr/>
            </p:nvSpPr>
            <p:spPr>
              <a:xfrm>
                <a:off x="-83791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10"/>
              <p:cNvSpPr/>
              <p:nvPr/>
            </p:nvSpPr>
            <p:spPr>
              <a:xfrm>
                <a:off x="-79900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10"/>
              <p:cNvSpPr/>
              <p:nvPr/>
            </p:nvSpPr>
            <p:spPr>
              <a:xfrm>
                <a:off x="-7600905"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10"/>
              <p:cNvSpPr/>
              <p:nvPr/>
            </p:nvSpPr>
            <p:spPr>
              <a:xfrm>
                <a:off x="-72016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10"/>
              <p:cNvSpPr/>
              <p:nvPr/>
            </p:nvSpPr>
            <p:spPr>
              <a:xfrm>
                <a:off x="-6812514"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10"/>
              <p:cNvSpPr/>
              <p:nvPr/>
            </p:nvSpPr>
            <p:spPr>
              <a:xfrm>
                <a:off x="-6434413"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10"/>
              <p:cNvSpPr/>
              <p:nvPr/>
            </p:nvSpPr>
            <p:spPr>
              <a:xfrm>
                <a:off x="-6083405"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10"/>
              <p:cNvSpPr/>
              <p:nvPr/>
            </p:nvSpPr>
            <p:spPr>
              <a:xfrm>
                <a:off x="-5718158"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10"/>
              <p:cNvSpPr/>
              <p:nvPr/>
            </p:nvSpPr>
            <p:spPr>
              <a:xfrm>
                <a:off x="-8774575" y="62845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10"/>
              <p:cNvSpPr/>
              <p:nvPr/>
            </p:nvSpPr>
            <p:spPr>
              <a:xfrm>
                <a:off x="-8379105" y="102820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10"/>
              <p:cNvSpPr/>
              <p:nvPr/>
            </p:nvSpPr>
            <p:spPr>
              <a:xfrm>
                <a:off x="-7990005" y="1439547"/>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10"/>
              <p:cNvSpPr/>
              <p:nvPr/>
            </p:nvSpPr>
            <p:spPr>
              <a:xfrm>
                <a:off x="-7600905" y="183177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10"/>
              <p:cNvSpPr/>
              <p:nvPr/>
            </p:nvSpPr>
            <p:spPr>
              <a:xfrm>
                <a:off x="-7201614" y="222802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10"/>
              <p:cNvSpPr/>
              <p:nvPr/>
            </p:nvSpPr>
            <p:spPr>
              <a:xfrm>
                <a:off x="-6812514" y="2621276"/>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10"/>
              <p:cNvSpPr/>
              <p:nvPr/>
            </p:nvSpPr>
            <p:spPr>
              <a:xfrm>
                <a:off x="-6434413" y="3018953"/>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10"/>
              <p:cNvSpPr/>
              <p:nvPr/>
            </p:nvSpPr>
            <p:spPr>
              <a:xfrm>
                <a:off x="-6083405" y="3412854"/>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10"/>
              <p:cNvSpPr/>
              <p:nvPr/>
            </p:nvSpPr>
            <p:spPr>
              <a:xfrm>
                <a:off x="-5718158" y="3810530"/>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10"/>
              <p:cNvSpPr/>
              <p:nvPr/>
            </p:nvSpPr>
            <p:spPr>
              <a:xfrm>
                <a:off x="-5357200" y="4201615"/>
                <a:ext cx="342300" cy="3423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10"/>
              <p:cNvSpPr/>
              <p:nvPr/>
            </p:nvSpPr>
            <p:spPr>
              <a:xfrm>
                <a:off x="-8751625" y="2450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10"/>
              <p:cNvSpPr/>
              <p:nvPr/>
            </p:nvSpPr>
            <p:spPr>
              <a:xfrm>
                <a:off x="-8356150" y="6514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10"/>
              <p:cNvSpPr/>
              <p:nvPr/>
            </p:nvSpPr>
            <p:spPr>
              <a:xfrm>
                <a:off x="-7983625" y="1051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10"/>
              <p:cNvSpPr/>
              <p:nvPr/>
            </p:nvSpPr>
            <p:spPr>
              <a:xfrm>
                <a:off x="-7577950" y="14625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10"/>
              <p:cNvSpPr/>
              <p:nvPr/>
            </p:nvSpPr>
            <p:spPr>
              <a:xfrm>
                <a:off x="-7178675" y="18547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10"/>
              <p:cNvSpPr/>
              <p:nvPr/>
            </p:nvSpPr>
            <p:spPr>
              <a:xfrm>
                <a:off x="-6789575" y="2250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10"/>
              <p:cNvSpPr/>
              <p:nvPr/>
            </p:nvSpPr>
            <p:spPr>
              <a:xfrm>
                <a:off x="-6411475" y="26442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10"/>
              <p:cNvSpPr/>
              <p:nvPr/>
            </p:nvSpPr>
            <p:spPr>
              <a:xfrm>
                <a:off x="-6056325" y="30361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10"/>
              <p:cNvSpPr/>
              <p:nvPr/>
            </p:nvSpPr>
            <p:spPr>
              <a:xfrm>
                <a:off x="-5695200" y="3435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10"/>
              <p:cNvSpPr/>
              <p:nvPr/>
            </p:nvSpPr>
            <p:spPr>
              <a:xfrm>
                <a:off x="-5334250" y="38334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10"/>
              <p:cNvSpPr/>
              <p:nvPr/>
            </p:nvSpPr>
            <p:spPr>
              <a:xfrm>
                <a:off x="-4952575"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4" name="Google Shape;1234;p10"/>
              <p:cNvGrpSpPr/>
              <p:nvPr/>
            </p:nvGrpSpPr>
            <p:grpSpPr>
              <a:xfrm>
                <a:off x="-8741435" y="-143740"/>
                <a:ext cx="4095450" cy="4273525"/>
                <a:chOff x="-8599225" y="399850"/>
                <a:chExt cx="4095450" cy="4273525"/>
              </a:xfrm>
            </p:grpSpPr>
            <p:sp>
              <p:nvSpPr>
                <p:cNvPr id="1235" name="Google Shape;1235;p10"/>
                <p:cNvSpPr/>
                <p:nvPr/>
              </p:nvSpPr>
              <p:spPr>
                <a:xfrm>
                  <a:off x="-8599225" y="3998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10"/>
                <p:cNvSpPr/>
                <p:nvPr/>
              </p:nvSpPr>
              <p:spPr>
                <a:xfrm>
                  <a:off x="-8203750" y="8038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10"/>
                <p:cNvSpPr/>
                <p:nvPr/>
              </p:nvSpPr>
              <p:spPr>
                <a:xfrm>
                  <a:off x="-7831225" y="1203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10"/>
                <p:cNvSpPr/>
                <p:nvPr/>
              </p:nvSpPr>
              <p:spPr>
                <a:xfrm>
                  <a:off x="-7425550" y="16149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10"/>
                <p:cNvSpPr/>
                <p:nvPr/>
              </p:nvSpPr>
              <p:spPr>
                <a:xfrm>
                  <a:off x="-7026275" y="20071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10"/>
                <p:cNvSpPr/>
                <p:nvPr/>
              </p:nvSpPr>
              <p:spPr>
                <a:xfrm>
                  <a:off x="-6637175" y="24033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10"/>
                <p:cNvSpPr/>
                <p:nvPr/>
              </p:nvSpPr>
              <p:spPr>
                <a:xfrm>
                  <a:off x="-6259075" y="279662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10"/>
                <p:cNvSpPr/>
                <p:nvPr/>
              </p:nvSpPr>
              <p:spPr>
                <a:xfrm>
                  <a:off x="-5903925" y="318855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10"/>
                <p:cNvSpPr/>
                <p:nvPr/>
              </p:nvSpPr>
              <p:spPr>
                <a:xfrm>
                  <a:off x="-5542800" y="3588200"/>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10"/>
                <p:cNvSpPr/>
                <p:nvPr/>
              </p:nvSpPr>
              <p:spPr>
                <a:xfrm>
                  <a:off x="-5181850" y="39858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10"/>
                <p:cNvSpPr/>
                <p:nvPr/>
              </p:nvSpPr>
              <p:spPr>
                <a:xfrm>
                  <a:off x="-4800175" y="43769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46" name="Google Shape;1246;p10"/>
              <p:cNvSpPr/>
              <p:nvPr/>
            </p:nvSpPr>
            <p:spPr>
              <a:xfrm>
                <a:off x="-4583660" y="4224575"/>
                <a:ext cx="296400" cy="296400"/>
              </a:xfrm>
              <a:prstGeom prst="ellipse">
                <a:avLst/>
              </a:prstGeom>
              <a:solidFill>
                <a:srgbClr val="A2E7E7">
                  <a:alpha val="28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47" name="Google Shape;1247;p10"/>
          <p:cNvSpPr txBox="1">
            <a:spLocks noGrp="1"/>
          </p:cNvSpPr>
          <p:nvPr>
            <p:ph type="sldNum" idx="12"/>
          </p:nvPr>
        </p:nvSpPr>
        <p:spPr>
          <a:xfrm>
            <a:off x="8722875" y="6509675"/>
            <a:ext cx="447600" cy="360000"/>
          </a:xfrm>
          <a:prstGeom prst="rect">
            <a:avLst/>
          </a:prstGeom>
          <a:noFill/>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1248" name="Google Shape;1248;p10"/>
          <p:cNvSpPr txBox="1">
            <a:spLocks noGrp="1"/>
          </p:cNvSpPr>
          <p:nvPr>
            <p:ph type="title"/>
          </p:nvPr>
        </p:nvSpPr>
        <p:spPr>
          <a:xfrm>
            <a:off x="6709800" y="0"/>
            <a:ext cx="2434200" cy="3600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SzPts val="1000"/>
              <a:buNone/>
              <a:defRPr sz="1000">
                <a:highlight>
                  <a:schemeClr val="lt1"/>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1" cstate="screen">
            <a:alphaModFix/>
            <a:extLst>
              <a:ext uri="{28A0092B-C50C-407E-A947-70E740481C1C}">
                <a14:useLocalDpi xmlns:a14="http://schemas.microsoft.com/office/drawing/2010/main"/>
              </a:ext>
            </a:extLst>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722875" y="6509675"/>
            <a:ext cx="447600" cy="360000"/>
          </a:xfrm>
          <a:prstGeom prst="rect">
            <a:avLst/>
          </a:prstGeom>
          <a:noFill/>
          <a:ln>
            <a:noFill/>
          </a:ln>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
        <p:nvSpPr>
          <p:cNvPr id="7" name="Google Shape;7;p1"/>
          <p:cNvSpPr txBox="1">
            <a:spLocks noGrp="1"/>
          </p:cNvSpPr>
          <p:nvPr>
            <p:ph type="sldNum" idx="2"/>
          </p:nvPr>
        </p:nvSpPr>
        <p:spPr>
          <a:xfrm>
            <a:off x="8875275" y="6662075"/>
            <a:ext cx="447600" cy="360000"/>
          </a:xfrm>
          <a:prstGeom prst="rect">
            <a:avLst/>
          </a:prstGeom>
          <a:noFill/>
          <a:ln>
            <a:noFill/>
          </a:ln>
        </p:spPr>
        <p:txBody>
          <a:bodyPr spcFirstLastPara="1" wrap="square" lIns="91425" tIns="91425" rIns="91425" bIns="91425" anchor="ctr" anchorCtr="0">
            <a:normAutofit fontScale="85000" lnSpcReduction="20000"/>
          </a:bodyPr>
          <a:lstStyle>
            <a:lvl1pPr lvl="0" algn="ctr" rtl="0">
              <a:buNone/>
              <a:defRPr sz="1600" b="1">
                <a:solidFill>
                  <a:schemeClr val="dk1"/>
                </a:solidFill>
                <a:highlight>
                  <a:schemeClr val="lt1"/>
                </a:highlight>
                <a:latin typeface="Nunito"/>
                <a:ea typeface="Nunito"/>
                <a:cs typeface="Nunito"/>
                <a:sym typeface="Nunito"/>
              </a:defRPr>
            </a:lvl1pPr>
            <a:lvl2pPr lvl="1" algn="ctr" rtl="0">
              <a:buNone/>
              <a:defRPr sz="1600" b="1">
                <a:solidFill>
                  <a:schemeClr val="dk1"/>
                </a:solidFill>
                <a:highlight>
                  <a:schemeClr val="lt1"/>
                </a:highlight>
                <a:latin typeface="Nunito"/>
                <a:ea typeface="Nunito"/>
                <a:cs typeface="Nunito"/>
                <a:sym typeface="Nunito"/>
              </a:defRPr>
            </a:lvl2pPr>
            <a:lvl3pPr lvl="2" algn="ctr" rtl="0">
              <a:buNone/>
              <a:defRPr sz="1600" b="1">
                <a:solidFill>
                  <a:schemeClr val="dk1"/>
                </a:solidFill>
                <a:highlight>
                  <a:schemeClr val="lt1"/>
                </a:highlight>
                <a:latin typeface="Nunito"/>
                <a:ea typeface="Nunito"/>
                <a:cs typeface="Nunito"/>
                <a:sym typeface="Nunito"/>
              </a:defRPr>
            </a:lvl3pPr>
            <a:lvl4pPr lvl="3" algn="ctr" rtl="0">
              <a:buNone/>
              <a:defRPr sz="1600" b="1">
                <a:solidFill>
                  <a:schemeClr val="dk1"/>
                </a:solidFill>
                <a:highlight>
                  <a:schemeClr val="lt1"/>
                </a:highlight>
                <a:latin typeface="Nunito"/>
                <a:ea typeface="Nunito"/>
                <a:cs typeface="Nunito"/>
                <a:sym typeface="Nunito"/>
              </a:defRPr>
            </a:lvl4pPr>
            <a:lvl5pPr lvl="4" algn="ctr" rtl="0">
              <a:buNone/>
              <a:defRPr sz="1600" b="1">
                <a:solidFill>
                  <a:schemeClr val="dk1"/>
                </a:solidFill>
                <a:highlight>
                  <a:schemeClr val="lt1"/>
                </a:highlight>
                <a:latin typeface="Nunito"/>
                <a:ea typeface="Nunito"/>
                <a:cs typeface="Nunito"/>
                <a:sym typeface="Nunito"/>
              </a:defRPr>
            </a:lvl5pPr>
            <a:lvl6pPr lvl="5" algn="ctr" rtl="0">
              <a:buNone/>
              <a:defRPr sz="1600" b="1">
                <a:solidFill>
                  <a:schemeClr val="dk1"/>
                </a:solidFill>
                <a:highlight>
                  <a:schemeClr val="lt1"/>
                </a:highlight>
                <a:latin typeface="Nunito"/>
                <a:ea typeface="Nunito"/>
                <a:cs typeface="Nunito"/>
                <a:sym typeface="Nunito"/>
              </a:defRPr>
            </a:lvl6pPr>
            <a:lvl7pPr lvl="6" algn="ctr" rtl="0">
              <a:buNone/>
              <a:defRPr sz="1600" b="1">
                <a:solidFill>
                  <a:schemeClr val="dk1"/>
                </a:solidFill>
                <a:highlight>
                  <a:schemeClr val="lt1"/>
                </a:highlight>
                <a:latin typeface="Nunito"/>
                <a:ea typeface="Nunito"/>
                <a:cs typeface="Nunito"/>
                <a:sym typeface="Nunito"/>
              </a:defRPr>
            </a:lvl7pPr>
            <a:lvl8pPr lvl="7" algn="ctr" rtl="0">
              <a:buNone/>
              <a:defRPr sz="1600" b="1">
                <a:solidFill>
                  <a:schemeClr val="dk1"/>
                </a:solidFill>
                <a:highlight>
                  <a:schemeClr val="lt1"/>
                </a:highlight>
                <a:latin typeface="Nunito"/>
                <a:ea typeface="Nunito"/>
                <a:cs typeface="Nunito"/>
                <a:sym typeface="Nunito"/>
              </a:defRPr>
            </a:lvl8pPr>
            <a:lvl9pPr lvl="8" algn="ctr" rtl="0">
              <a:buNone/>
              <a:defRPr sz="1600" b="1">
                <a:solidFill>
                  <a:schemeClr val="dk1"/>
                </a:solidFill>
                <a:highlight>
                  <a:schemeClr val="lt1"/>
                </a:highlight>
                <a:latin typeface="Nunito"/>
                <a:ea typeface="Nunito"/>
                <a:cs typeface="Nunito"/>
                <a:sym typeface="Nunito"/>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mod="1">
    <p:ext uri="{27BBF7A9-308A-43DC-89C8-2F10F3537804}">
      <p15:sldGuideLst xmlns:p15="http://schemas.microsoft.com/office/powerpoint/2012/main">
        <p15:guide id="1" pos="114">
          <p15:clr>
            <a:srgbClr val="EA4335"/>
          </p15:clr>
        </p15:guide>
        <p15:guide id="2" orient="horz" pos="4195">
          <p15:clr>
            <a:srgbClr val="EA4335"/>
          </p15:clr>
        </p15:guide>
        <p15:guide id="3" pos="5646">
          <p15:clr>
            <a:srgbClr val="EA4335"/>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slide" Target="slide6.xml"/><Relationship Id="rId5" Type="http://schemas.openxmlformats.org/officeDocument/2006/relationships/slide" Target="slide8.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8.png"/><Relationship Id="rId7" Type="http://schemas.openxmlformats.org/officeDocument/2006/relationships/image" Target="../media/image29.png"/><Relationship Id="rId12" Type="http://schemas.openxmlformats.org/officeDocument/2006/relationships/image" Target="../media/image34.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33.png"/><Relationship Id="rId5" Type="http://schemas.openxmlformats.org/officeDocument/2006/relationships/image" Target="../media/image10.png"/><Relationship Id="rId10" Type="http://schemas.openxmlformats.org/officeDocument/2006/relationships/image" Target="../media/image32.png"/><Relationship Id="rId4" Type="http://schemas.openxmlformats.org/officeDocument/2006/relationships/image" Target="../media/image11.png"/><Relationship Id="rId9" Type="http://schemas.openxmlformats.org/officeDocument/2006/relationships/image" Target="../media/image31.png"/></Relationships>
</file>

<file path=ppt/slides/_rels/slide8.xml.rels><?xml version="1.0" encoding="UTF-8" standalone="yes"?>
<Relationships xmlns="http://schemas.openxmlformats.org/package/2006/relationships"><Relationship Id="rId8" Type="http://schemas.openxmlformats.org/officeDocument/2006/relationships/image" Target="../media/image40.png"/><Relationship Id="rId13" Type="http://schemas.openxmlformats.org/officeDocument/2006/relationships/image" Target="../media/image45.png"/><Relationship Id="rId3" Type="http://schemas.openxmlformats.org/officeDocument/2006/relationships/image" Target="../media/image35.png"/><Relationship Id="rId7" Type="http://schemas.openxmlformats.org/officeDocument/2006/relationships/image" Target="../media/image39.png"/><Relationship Id="rId12" Type="http://schemas.openxmlformats.org/officeDocument/2006/relationships/image" Target="../media/image44.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image" Target="../media/image38.png"/><Relationship Id="rId11" Type="http://schemas.openxmlformats.org/officeDocument/2006/relationships/image" Target="../media/image43.png"/><Relationship Id="rId5" Type="http://schemas.openxmlformats.org/officeDocument/2006/relationships/image" Target="../media/image37.png"/><Relationship Id="rId15" Type="http://schemas.openxmlformats.org/officeDocument/2006/relationships/image" Target="../media/image21.png"/><Relationship Id="rId10" Type="http://schemas.openxmlformats.org/officeDocument/2006/relationships/image" Target="../media/image42.png"/><Relationship Id="rId4" Type="http://schemas.openxmlformats.org/officeDocument/2006/relationships/image" Target="../media/image36.png"/><Relationship Id="rId9" Type="http://schemas.openxmlformats.org/officeDocument/2006/relationships/image" Target="../media/image41.png"/><Relationship Id="rId14" Type="http://schemas.openxmlformats.org/officeDocument/2006/relationships/image" Target="../media/image22.png"/></Relationships>
</file>

<file path=ppt/slides/_rels/slide9.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2"/>
        <p:cNvGrpSpPr/>
        <p:nvPr/>
      </p:nvGrpSpPr>
      <p:grpSpPr>
        <a:xfrm>
          <a:off x="0" y="0"/>
          <a:ext cx="0" cy="0"/>
          <a:chOff x="0" y="0"/>
          <a:chExt cx="0" cy="0"/>
        </a:xfrm>
      </p:grpSpPr>
      <p:sp>
        <p:nvSpPr>
          <p:cNvPr id="1253" name="Google Shape;1253;p11"/>
          <p:cNvSpPr txBox="1">
            <a:spLocks noGrp="1"/>
          </p:cNvSpPr>
          <p:nvPr>
            <p:ph type="title"/>
          </p:nvPr>
        </p:nvSpPr>
        <p:spPr>
          <a:xfrm>
            <a:off x="180275" y="1072575"/>
            <a:ext cx="8783400" cy="895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5500"/>
              <a:t>SIMULATING THE SEA</a:t>
            </a:r>
            <a:endParaRPr sz="5500"/>
          </a:p>
        </p:txBody>
      </p:sp>
      <p:sp>
        <p:nvSpPr>
          <p:cNvPr id="1254" name="Google Shape;1254;p11"/>
          <p:cNvSpPr txBox="1">
            <a:spLocks noGrp="1"/>
          </p:cNvSpPr>
          <p:nvPr>
            <p:ph type="subTitle" idx="1"/>
          </p:nvPr>
        </p:nvSpPr>
        <p:spPr>
          <a:xfrm>
            <a:off x="180275" y="2044475"/>
            <a:ext cx="8783400" cy="431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Tropical Ocean</a:t>
            </a:r>
            <a:endParaRPr/>
          </a:p>
        </p:txBody>
      </p:sp>
      <p:sp>
        <p:nvSpPr>
          <p:cNvPr id="1255" name="Google Shape;1255;p11"/>
          <p:cNvSpPr txBox="1">
            <a:spLocks noGrp="1"/>
          </p:cNvSpPr>
          <p:nvPr>
            <p:ph type="body" idx="2"/>
          </p:nvPr>
        </p:nvSpPr>
        <p:spPr>
          <a:xfrm>
            <a:off x="4358950" y="4219800"/>
            <a:ext cx="4044900" cy="1231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800"/>
              <a:t>How do scientists study coral?</a:t>
            </a:r>
            <a:endParaRPr sz="2800"/>
          </a:p>
        </p:txBody>
      </p:sp>
      <p:pic>
        <p:nvPicPr>
          <p:cNvPr id="1256" name="Google Shape;1256;p11" descr="A miniature coral reef under a blue light inside of an aquarium at the Australian Institute of Marine Sciences." title="Coral reef aquarium"/>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flipH="1">
            <a:off x="157500" y="2907550"/>
            <a:ext cx="3776100" cy="3754800"/>
          </a:xfrm>
          <a:prstGeom prst="roundRect">
            <a:avLst>
              <a:gd name="adj" fmla="val 6691"/>
            </a:avLst>
          </a:prstGeom>
          <a:noFill/>
          <a:ln>
            <a:noFill/>
          </a:ln>
        </p:spPr>
      </p:pic>
      <p:sp>
        <p:nvSpPr>
          <p:cNvPr id="1257" name="Google Shape;1257;p11"/>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3"/>
        <p:cNvGrpSpPr/>
        <p:nvPr/>
      </p:nvGrpSpPr>
      <p:grpSpPr>
        <a:xfrm>
          <a:off x="0" y="0"/>
          <a:ext cx="0" cy="0"/>
          <a:chOff x="0" y="0"/>
          <a:chExt cx="0" cy="0"/>
        </a:xfrm>
      </p:grpSpPr>
      <p:sp>
        <p:nvSpPr>
          <p:cNvPr id="1404" name="Google Shape;1404;p20"/>
          <p:cNvSpPr txBox="1">
            <a:spLocks noGrp="1"/>
          </p:cNvSpPr>
          <p:nvPr>
            <p:ph type="title"/>
          </p:nvPr>
        </p:nvSpPr>
        <p:spPr>
          <a:xfrm>
            <a:off x="416025" y="449400"/>
            <a:ext cx="2709000" cy="12432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100" b="1">
                <a:latin typeface="Sniglet"/>
                <a:ea typeface="Sniglet"/>
                <a:cs typeface="Sniglet"/>
                <a:sym typeface="Sniglet"/>
              </a:rPr>
              <a:t>Share</a:t>
            </a:r>
            <a:endParaRPr sz="3100" b="1">
              <a:latin typeface="Sniglet"/>
              <a:ea typeface="Sniglet"/>
              <a:cs typeface="Sniglet"/>
              <a:sym typeface="Sniglet"/>
            </a:endParaRPr>
          </a:p>
        </p:txBody>
      </p:sp>
      <p:pic>
        <p:nvPicPr>
          <p:cNvPr id="1405" name="Google Shape;1405;p20" descr="A cartoon avatar of coral scientist Kate Quigley." title="Cartoon avatar of Kate Quigley"/>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3571915" y="372432"/>
            <a:ext cx="1272275" cy="1349375"/>
          </a:xfrm>
          <a:prstGeom prst="rect">
            <a:avLst/>
          </a:prstGeom>
          <a:noFill/>
          <a:ln>
            <a:noFill/>
          </a:ln>
        </p:spPr>
      </p:pic>
      <p:sp>
        <p:nvSpPr>
          <p:cNvPr id="1406" name="Google Shape;1406;p20"/>
          <p:cNvSpPr/>
          <p:nvPr/>
        </p:nvSpPr>
        <p:spPr>
          <a:xfrm>
            <a:off x="4961026" y="449400"/>
            <a:ext cx="3772800" cy="1276800"/>
          </a:xfrm>
          <a:prstGeom prst="rect">
            <a:avLst/>
          </a:prstGeom>
          <a:solidFill>
            <a:srgbClr val="FFFFFF"/>
          </a:solidFill>
          <a:ln w="28575"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500">
              <a:solidFill>
                <a:schemeClr val="dk1"/>
              </a:solidFill>
              <a:latin typeface="Sniglet"/>
              <a:ea typeface="Sniglet"/>
              <a:cs typeface="Sniglet"/>
              <a:sym typeface="Sniglet"/>
            </a:endParaRPr>
          </a:p>
          <a:p>
            <a:pPr marL="0" lvl="0" indent="0" algn="ctr" rtl="0">
              <a:spcBef>
                <a:spcPts val="0"/>
              </a:spcBef>
              <a:spcAft>
                <a:spcPts val="0"/>
              </a:spcAft>
              <a:buClr>
                <a:schemeClr val="dk1"/>
              </a:buClr>
              <a:buSzPts val="1100"/>
              <a:buFont typeface="Arial"/>
              <a:buNone/>
            </a:pPr>
            <a:r>
              <a:rPr lang="en" sz="1500">
                <a:solidFill>
                  <a:schemeClr val="dk1"/>
                </a:solidFill>
                <a:latin typeface="Sniglet"/>
                <a:ea typeface="Sniglet"/>
                <a:cs typeface="Sniglet"/>
                <a:sym typeface="Sniglet"/>
              </a:rPr>
              <a:t>Explaining your work is a big part </a:t>
            </a:r>
            <a:br>
              <a:rPr lang="en" sz="1500">
                <a:solidFill>
                  <a:schemeClr val="dk1"/>
                </a:solidFill>
                <a:latin typeface="Sniglet"/>
                <a:ea typeface="Sniglet"/>
                <a:cs typeface="Sniglet"/>
                <a:sym typeface="Sniglet"/>
              </a:rPr>
            </a:br>
            <a:r>
              <a:rPr lang="en" sz="1500">
                <a:solidFill>
                  <a:schemeClr val="dk1"/>
                </a:solidFill>
                <a:latin typeface="Sniglet"/>
                <a:ea typeface="Sniglet"/>
                <a:cs typeface="Sniglet"/>
                <a:sym typeface="Sniglet"/>
              </a:rPr>
              <a:t>of your job when you’re a scientist. </a:t>
            </a:r>
            <a:br>
              <a:rPr lang="en" sz="1500">
                <a:solidFill>
                  <a:schemeClr val="dk1"/>
                </a:solidFill>
                <a:latin typeface="Sniglet"/>
                <a:ea typeface="Sniglet"/>
                <a:cs typeface="Sniglet"/>
                <a:sym typeface="Sniglet"/>
              </a:rPr>
            </a:br>
            <a:r>
              <a:rPr lang="en" sz="1500">
                <a:solidFill>
                  <a:schemeClr val="dk1"/>
                </a:solidFill>
                <a:latin typeface="Sniglet"/>
                <a:ea typeface="Sniglet"/>
                <a:cs typeface="Sniglet"/>
                <a:sym typeface="Sniglet"/>
              </a:rPr>
              <a:t>Share your thinking with us below! </a:t>
            </a:r>
            <a:endParaRPr sz="1500">
              <a:solidFill>
                <a:schemeClr val="dk1"/>
              </a:solidFill>
              <a:latin typeface="Sniglet"/>
              <a:ea typeface="Sniglet"/>
              <a:cs typeface="Sniglet"/>
              <a:sym typeface="Sniglet"/>
            </a:endParaRPr>
          </a:p>
          <a:p>
            <a:pPr marL="0" lvl="0" indent="0" algn="ctr" rtl="0">
              <a:lnSpc>
                <a:spcPct val="115000"/>
              </a:lnSpc>
              <a:spcBef>
                <a:spcPts val="0"/>
              </a:spcBef>
              <a:spcAft>
                <a:spcPts val="1600"/>
              </a:spcAft>
              <a:buNone/>
            </a:pPr>
            <a:endParaRPr sz="1500">
              <a:latin typeface="Sniglet"/>
              <a:ea typeface="Sniglet"/>
              <a:cs typeface="Sniglet"/>
              <a:sym typeface="Sniglet"/>
            </a:endParaRPr>
          </a:p>
        </p:txBody>
      </p:sp>
      <p:sp>
        <p:nvSpPr>
          <p:cNvPr id="1407" name="Google Shape;1407;p20"/>
          <p:cNvSpPr txBox="1"/>
          <p:nvPr/>
        </p:nvSpPr>
        <p:spPr>
          <a:xfrm>
            <a:off x="392625" y="2030777"/>
            <a:ext cx="8406900" cy="959207"/>
          </a:xfrm>
          <a:prstGeom prst="rect">
            <a:avLst/>
          </a:prstGeom>
          <a:noFill/>
          <a:ln>
            <a:noFill/>
          </a:ln>
        </p:spPr>
        <p:txBody>
          <a:bodyPr spcFirstLastPara="1" wrap="square" lIns="91425" tIns="91425" rIns="91425" bIns="91425" anchor="ctr" anchorCtr="0">
            <a:spAutoFit/>
          </a:bodyPr>
          <a:lstStyle/>
          <a:p>
            <a:pPr marL="0" lvl="0" indent="0" algn="l" rtl="0">
              <a:spcBef>
                <a:spcPts val="1000"/>
              </a:spcBef>
              <a:spcAft>
                <a:spcPts val="0"/>
              </a:spcAft>
              <a:buClr>
                <a:schemeClr val="dk1"/>
              </a:buClr>
              <a:buSzPts val="1100"/>
              <a:buFont typeface="Arial"/>
              <a:buNone/>
            </a:pPr>
            <a:r>
              <a:rPr lang="en" dirty="0">
                <a:solidFill>
                  <a:schemeClr val="dk1"/>
                </a:solidFill>
                <a:latin typeface="Sniglet"/>
                <a:ea typeface="Sniglet"/>
                <a:cs typeface="Sniglet"/>
                <a:sym typeface="Sniglet"/>
              </a:rPr>
              <a:t>Sometimes it’s hard to make an indoor habitat realistic.  For example, the light from a  lightbulb isn’t exactly like  sunlight</a:t>
            </a:r>
            <a:r>
              <a:rPr lang="en" dirty="0" smtClean="0">
                <a:solidFill>
                  <a:schemeClr val="dk1"/>
                </a:solidFill>
                <a:latin typeface="Sniglet"/>
                <a:ea typeface="Sniglet"/>
                <a:cs typeface="Sniglet"/>
                <a:sym typeface="Sniglet"/>
              </a:rPr>
              <a:t>.</a:t>
            </a:r>
            <a:r>
              <a:rPr lang="en" b="1" dirty="0">
                <a:solidFill>
                  <a:schemeClr val="dk1"/>
                </a:solidFill>
                <a:latin typeface="Sniglet"/>
                <a:ea typeface="Sniglet"/>
                <a:cs typeface="Sniglet"/>
                <a:sym typeface="Sniglet"/>
              </a:rPr>
              <a:t/>
            </a:r>
            <a:br>
              <a:rPr lang="en" b="1" dirty="0">
                <a:solidFill>
                  <a:schemeClr val="dk1"/>
                </a:solidFill>
                <a:latin typeface="Sniglet"/>
                <a:ea typeface="Sniglet"/>
                <a:cs typeface="Sniglet"/>
                <a:sym typeface="Sniglet"/>
              </a:rPr>
            </a:br>
            <a:r>
              <a:rPr lang="en" b="1" dirty="0">
                <a:solidFill>
                  <a:schemeClr val="dk1"/>
                </a:solidFill>
                <a:latin typeface="Sniglet"/>
                <a:ea typeface="Sniglet"/>
                <a:cs typeface="Sniglet"/>
                <a:sym typeface="Sniglet"/>
              </a:rPr>
              <a:t>How is your habitat different from the natural habitat? </a:t>
            </a:r>
            <a:endParaRPr b="1" dirty="0">
              <a:solidFill>
                <a:schemeClr val="dk1"/>
              </a:solidFill>
              <a:latin typeface="Sniglet"/>
              <a:ea typeface="Sniglet"/>
              <a:cs typeface="Sniglet"/>
              <a:sym typeface="Sniglet"/>
            </a:endParaRPr>
          </a:p>
        </p:txBody>
      </p:sp>
      <p:sp>
        <p:nvSpPr>
          <p:cNvPr id="1408" name="Google Shape;1408;p20"/>
          <p:cNvSpPr txBox="1">
            <a:spLocks noGrp="1"/>
          </p:cNvSpPr>
          <p:nvPr>
            <p:ph type="body" idx="1"/>
          </p:nvPr>
        </p:nvSpPr>
        <p:spPr>
          <a:xfrm>
            <a:off x="468750" y="3060775"/>
            <a:ext cx="8254200" cy="3406200"/>
          </a:xfrm>
          <a:prstGeom prst="rect">
            <a:avLst/>
          </a:prstGeom>
          <a:solidFill>
            <a:srgbClr val="A2E7E7">
              <a:alpha val="28090"/>
            </a:srgbClr>
          </a:solidFill>
          <a:ln w="9525" cap="flat" cmpd="sng">
            <a:solidFill>
              <a:srgbClr val="7FDDDD"/>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300"/>
          </a:p>
        </p:txBody>
      </p:sp>
      <p:sp>
        <p:nvSpPr>
          <p:cNvPr id="1409" name="Google Shape;1409;p20"/>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10</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61"/>
        <p:cNvGrpSpPr/>
        <p:nvPr/>
      </p:nvGrpSpPr>
      <p:grpSpPr>
        <a:xfrm>
          <a:off x="0" y="0"/>
          <a:ext cx="0" cy="0"/>
          <a:chOff x="0" y="0"/>
          <a:chExt cx="0" cy="0"/>
        </a:xfrm>
      </p:grpSpPr>
      <p:sp>
        <p:nvSpPr>
          <p:cNvPr id="1262" name="Google Shape;1262;p12"/>
          <p:cNvSpPr txBox="1">
            <a:spLocks noGrp="1"/>
          </p:cNvSpPr>
          <p:nvPr>
            <p:ph type="title"/>
          </p:nvPr>
        </p:nvSpPr>
        <p:spPr>
          <a:xfrm>
            <a:off x="175700" y="983575"/>
            <a:ext cx="2232000" cy="437400"/>
          </a:xfrm>
          <a:prstGeom prst="rect">
            <a:avLst/>
          </a:prstGeom>
        </p:spPr>
        <p:txBody>
          <a:bodyPr spcFirstLastPara="1" wrap="square" lIns="91425" tIns="72000" rIns="91425" bIns="91425" anchor="ctr" anchorCtr="0">
            <a:noAutofit/>
          </a:bodyPr>
          <a:lstStyle/>
          <a:p>
            <a:pPr marL="0" lvl="0" indent="0" algn="l" rtl="0">
              <a:spcBef>
                <a:spcPts val="0"/>
              </a:spcBef>
              <a:spcAft>
                <a:spcPts val="0"/>
              </a:spcAft>
              <a:buNone/>
            </a:pPr>
            <a:r>
              <a:rPr lang="en" i="1"/>
              <a:t>Here’s your challenge:</a:t>
            </a:r>
            <a:endParaRPr i="1"/>
          </a:p>
        </p:txBody>
      </p:sp>
      <p:sp>
        <p:nvSpPr>
          <p:cNvPr id="1263" name="Google Shape;1263;p12"/>
          <p:cNvSpPr txBox="1">
            <a:spLocks noGrp="1"/>
          </p:cNvSpPr>
          <p:nvPr>
            <p:ph type="subTitle" idx="1"/>
          </p:nvPr>
        </p:nvSpPr>
        <p:spPr>
          <a:xfrm>
            <a:off x="2319025" y="989100"/>
            <a:ext cx="3266100" cy="431100"/>
          </a:xfrm>
          <a:prstGeom prst="rect">
            <a:avLst/>
          </a:prstGeom>
        </p:spPr>
        <p:txBody>
          <a:bodyPr spcFirstLastPara="1" wrap="square" lIns="91425" tIns="72000" rIns="91425" bIns="91425" anchor="ctr" anchorCtr="0">
            <a:noAutofit/>
          </a:bodyPr>
          <a:lstStyle/>
          <a:p>
            <a:pPr marL="0" lvl="0" indent="0" algn="l" rtl="0">
              <a:spcBef>
                <a:spcPts val="0"/>
              </a:spcBef>
              <a:spcAft>
                <a:spcPts val="0"/>
              </a:spcAft>
              <a:buNone/>
            </a:pPr>
            <a:r>
              <a:rPr lang="en"/>
              <a:t>Design an indoor coral habitat!</a:t>
            </a:r>
            <a:endParaRPr/>
          </a:p>
        </p:txBody>
      </p:sp>
      <p:sp>
        <p:nvSpPr>
          <p:cNvPr id="1264" name="Google Shape;1264;p12"/>
          <p:cNvSpPr txBox="1">
            <a:spLocks noGrp="1"/>
          </p:cNvSpPr>
          <p:nvPr>
            <p:ph type="body" idx="2"/>
          </p:nvPr>
        </p:nvSpPr>
        <p:spPr>
          <a:xfrm>
            <a:off x="267300" y="1947275"/>
            <a:ext cx="4196100" cy="43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Here’s your to-do list:</a:t>
            </a:r>
            <a:endParaRPr/>
          </a:p>
        </p:txBody>
      </p:sp>
      <p:sp>
        <p:nvSpPr>
          <p:cNvPr id="1265" name="Google Shape;1265;p12"/>
          <p:cNvSpPr txBox="1"/>
          <p:nvPr/>
        </p:nvSpPr>
        <p:spPr>
          <a:xfrm>
            <a:off x="368176" y="2651850"/>
            <a:ext cx="686100" cy="307800"/>
          </a:xfrm>
          <a:prstGeom prst="rect">
            <a:avLst/>
          </a:prstGeom>
          <a:noFill/>
          <a:ln>
            <a:noFill/>
          </a:ln>
        </p:spPr>
        <p:txBody>
          <a:bodyPr spcFirstLastPara="1" wrap="square" lIns="0" tIns="0" rIns="91425" bIns="91425" anchor="t" anchorCtr="0">
            <a:spAutoFit/>
          </a:bodyPr>
          <a:lstStyle/>
          <a:p>
            <a:pPr marL="0" lvl="0" indent="0" algn="l" rtl="0">
              <a:lnSpc>
                <a:spcPct val="100000"/>
              </a:lnSpc>
              <a:spcBef>
                <a:spcPts val="0"/>
              </a:spcBef>
              <a:spcAft>
                <a:spcPts val="0"/>
              </a:spcAft>
              <a:buNone/>
            </a:pPr>
            <a:r>
              <a:rPr lang="en" b="1">
                <a:solidFill>
                  <a:srgbClr val="EF4225"/>
                </a:solidFill>
                <a:latin typeface="Nunito"/>
                <a:ea typeface="Nunito"/>
                <a:cs typeface="Nunito"/>
                <a:sym typeface="Nunito"/>
              </a:rPr>
              <a:t>Step 1</a:t>
            </a:r>
            <a:endParaRPr b="1">
              <a:solidFill>
                <a:srgbClr val="EF4225"/>
              </a:solidFill>
              <a:latin typeface="Nunito"/>
              <a:ea typeface="Nunito"/>
              <a:cs typeface="Nunito"/>
              <a:sym typeface="Nunito"/>
            </a:endParaRPr>
          </a:p>
        </p:txBody>
      </p:sp>
      <p:sp>
        <p:nvSpPr>
          <p:cNvPr id="1266" name="Google Shape;1266;p12"/>
          <p:cNvSpPr txBox="1">
            <a:spLocks noGrp="1"/>
          </p:cNvSpPr>
          <p:nvPr>
            <p:ph type="body" idx="3"/>
          </p:nvPr>
        </p:nvSpPr>
        <p:spPr>
          <a:xfrm>
            <a:off x="993340" y="2651859"/>
            <a:ext cx="3201000" cy="615600"/>
          </a:xfrm>
          <a:prstGeom prst="rect">
            <a:avLst/>
          </a:prstGeom>
        </p:spPr>
        <p:txBody>
          <a:bodyPr spcFirstLastPara="1" wrap="square" lIns="91425" tIns="0" rIns="91425" bIns="91425" anchor="t" anchorCtr="0">
            <a:noAutofit/>
          </a:bodyPr>
          <a:lstStyle/>
          <a:p>
            <a:pPr marL="0" lvl="0" indent="0" algn="l" rtl="0">
              <a:spcBef>
                <a:spcPts val="0"/>
              </a:spcBef>
              <a:spcAft>
                <a:spcPts val="0"/>
              </a:spcAft>
              <a:buNone/>
            </a:pPr>
            <a:r>
              <a:rPr lang="en"/>
              <a:t>Think like a SeaSim lab scientist! </a:t>
            </a:r>
            <a:endParaRPr/>
          </a:p>
        </p:txBody>
      </p:sp>
      <p:sp>
        <p:nvSpPr>
          <p:cNvPr id="1267" name="Google Shape;1267;p12"/>
          <p:cNvSpPr txBox="1"/>
          <p:nvPr/>
        </p:nvSpPr>
        <p:spPr>
          <a:xfrm rot="3006">
            <a:off x="358950" y="3580675"/>
            <a:ext cx="686100" cy="307800"/>
          </a:xfrm>
          <a:prstGeom prst="rect">
            <a:avLst/>
          </a:prstGeom>
          <a:noFill/>
          <a:ln>
            <a:noFill/>
          </a:ln>
        </p:spPr>
        <p:txBody>
          <a:bodyPr spcFirstLastPara="1" wrap="square" lIns="0" tIns="0" rIns="91425" bIns="91425" anchor="t" anchorCtr="0">
            <a:spAutoFit/>
          </a:bodyPr>
          <a:lstStyle/>
          <a:p>
            <a:pPr marL="0" lvl="0" indent="0" algn="l" rtl="0">
              <a:lnSpc>
                <a:spcPct val="100000"/>
              </a:lnSpc>
              <a:spcBef>
                <a:spcPts val="0"/>
              </a:spcBef>
              <a:spcAft>
                <a:spcPts val="0"/>
              </a:spcAft>
              <a:buNone/>
            </a:pPr>
            <a:r>
              <a:rPr lang="en" b="1">
                <a:solidFill>
                  <a:srgbClr val="EF4225"/>
                </a:solidFill>
                <a:latin typeface="Nunito"/>
                <a:ea typeface="Nunito"/>
                <a:cs typeface="Nunito"/>
                <a:sym typeface="Nunito"/>
              </a:rPr>
              <a:t>Step 2</a:t>
            </a:r>
            <a:endParaRPr b="1">
              <a:solidFill>
                <a:srgbClr val="EF4225"/>
              </a:solidFill>
              <a:latin typeface="Nunito"/>
              <a:ea typeface="Nunito"/>
              <a:cs typeface="Nunito"/>
              <a:sym typeface="Nunito"/>
            </a:endParaRPr>
          </a:p>
        </p:txBody>
      </p:sp>
      <p:sp>
        <p:nvSpPr>
          <p:cNvPr id="1268" name="Google Shape;1268;p12"/>
          <p:cNvSpPr txBox="1">
            <a:spLocks noGrp="1"/>
          </p:cNvSpPr>
          <p:nvPr>
            <p:ph type="body" idx="4"/>
          </p:nvPr>
        </p:nvSpPr>
        <p:spPr>
          <a:xfrm>
            <a:off x="993340" y="3580509"/>
            <a:ext cx="3201000" cy="615600"/>
          </a:xfrm>
          <a:prstGeom prst="rect">
            <a:avLst/>
          </a:prstGeom>
        </p:spPr>
        <p:txBody>
          <a:bodyPr spcFirstLastPara="1" wrap="square" lIns="91425" tIns="0" rIns="91425" bIns="91425" anchor="t" anchorCtr="0">
            <a:noAutofit/>
          </a:bodyPr>
          <a:lstStyle/>
          <a:p>
            <a:pPr marL="0" lvl="0" indent="0" algn="l" rtl="0">
              <a:spcBef>
                <a:spcPts val="0"/>
              </a:spcBef>
              <a:spcAft>
                <a:spcPts val="0"/>
              </a:spcAft>
              <a:buNone/>
            </a:pPr>
            <a:r>
              <a:rPr lang="en"/>
              <a:t>Set up an aquarium with everything corals need to live.</a:t>
            </a:r>
            <a:endParaRPr/>
          </a:p>
        </p:txBody>
      </p:sp>
      <p:sp>
        <p:nvSpPr>
          <p:cNvPr id="1269" name="Google Shape;1269;p12"/>
          <p:cNvSpPr txBox="1"/>
          <p:nvPr/>
        </p:nvSpPr>
        <p:spPr>
          <a:xfrm>
            <a:off x="368171" y="4661600"/>
            <a:ext cx="686100" cy="307800"/>
          </a:xfrm>
          <a:prstGeom prst="rect">
            <a:avLst/>
          </a:prstGeom>
          <a:noFill/>
          <a:ln>
            <a:noFill/>
          </a:ln>
        </p:spPr>
        <p:txBody>
          <a:bodyPr spcFirstLastPara="1" wrap="square" lIns="0" tIns="0" rIns="91425" bIns="91425" anchor="t" anchorCtr="0">
            <a:spAutoFit/>
          </a:bodyPr>
          <a:lstStyle/>
          <a:p>
            <a:pPr marL="0" lvl="0" indent="0" algn="l" rtl="0">
              <a:lnSpc>
                <a:spcPct val="100000"/>
              </a:lnSpc>
              <a:spcBef>
                <a:spcPts val="0"/>
              </a:spcBef>
              <a:spcAft>
                <a:spcPts val="0"/>
              </a:spcAft>
              <a:buNone/>
            </a:pPr>
            <a:r>
              <a:rPr lang="en" b="1">
                <a:solidFill>
                  <a:srgbClr val="EF4225"/>
                </a:solidFill>
                <a:latin typeface="Nunito"/>
                <a:ea typeface="Nunito"/>
                <a:cs typeface="Nunito"/>
                <a:sym typeface="Nunito"/>
              </a:rPr>
              <a:t>Step 3</a:t>
            </a:r>
            <a:endParaRPr b="1">
              <a:solidFill>
                <a:srgbClr val="EF4225"/>
              </a:solidFill>
              <a:latin typeface="Nunito"/>
              <a:ea typeface="Nunito"/>
              <a:cs typeface="Nunito"/>
              <a:sym typeface="Nunito"/>
            </a:endParaRPr>
          </a:p>
        </p:txBody>
      </p:sp>
      <p:sp>
        <p:nvSpPr>
          <p:cNvPr id="1270" name="Google Shape;1270;p12"/>
          <p:cNvSpPr txBox="1">
            <a:spLocks noGrp="1"/>
          </p:cNvSpPr>
          <p:nvPr>
            <p:ph type="body" idx="5"/>
          </p:nvPr>
        </p:nvSpPr>
        <p:spPr>
          <a:xfrm>
            <a:off x="993340" y="4661584"/>
            <a:ext cx="3201000" cy="615600"/>
          </a:xfrm>
          <a:prstGeom prst="rect">
            <a:avLst/>
          </a:prstGeom>
        </p:spPr>
        <p:txBody>
          <a:bodyPr spcFirstLastPara="1" wrap="square" lIns="91425" tIns="0" rIns="91425" bIns="91425" anchor="t" anchorCtr="0">
            <a:noAutofit/>
          </a:bodyPr>
          <a:lstStyle/>
          <a:p>
            <a:pPr marL="0" lvl="0" indent="0" algn="l" rtl="0">
              <a:spcBef>
                <a:spcPts val="0"/>
              </a:spcBef>
              <a:spcAft>
                <a:spcPts val="0"/>
              </a:spcAft>
              <a:buNone/>
            </a:pPr>
            <a:r>
              <a:rPr lang="en"/>
              <a:t>Explain your decisions!</a:t>
            </a:r>
            <a:endParaRPr/>
          </a:p>
        </p:txBody>
      </p:sp>
      <p:pic>
        <p:nvPicPr>
          <p:cNvPr id="1271" name="Google Shape;1271;p12" descr="A bed of yellow branched acropora coral are underwater with a tropical mangrove forest above water in the background." title="Corals in a mangrove forest"/>
          <p:cNvPicPr preferRelativeResize="0">
            <a:picLocks noGrp="1"/>
          </p:cNvPicPr>
          <p:nvPr>
            <p:ph type="pic" idx="7"/>
          </p:nvPr>
        </p:nvPicPr>
        <p:blipFill rotWithShape="1">
          <a:blip r:embed="rId3" cstate="screen">
            <a:alphaModFix/>
            <a:extLst>
              <a:ext uri="{28A0092B-C50C-407E-A947-70E740481C1C}">
                <a14:useLocalDpi xmlns:a14="http://schemas.microsoft.com/office/drawing/2010/main"/>
              </a:ext>
            </a:extLst>
          </a:blip>
          <a:srcRect/>
          <a:stretch/>
        </p:blipFill>
        <p:spPr>
          <a:xfrm>
            <a:off x="4724350" y="1652550"/>
            <a:ext cx="4239300" cy="5007300"/>
          </a:xfrm>
          <a:prstGeom prst="roundRect">
            <a:avLst>
              <a:gd name="adj" fmla="val 16667"/>
            </a:avLst>
          </a:prstGeom>
        </p:spPr>
      </p:pic>
      <p:sp>
        <p:nvSpPr>
          <p:cNvPr id="1272" name="Google Shape;1272;p12"/>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6"/>
        <p:cNvGrpSpPr/>
        <p:nvPr/>
      </p:nvGrpSpPr>
      <p:grpSpPr>
        <a:xfrm>
          <a:off x="0" y="0"/>
          <a:ext cx="0" cy="0"/>
          <a:chOff x="0" y="0"/>
          <a:chExt cx="0" cy="0"/>
        </a:xfrm>
      </p:grpSpPr>
      <p:sp>
        <p:nvSpPr>
          <p:cNvPr id="1277" name="Google Shape;1277;p13"/>
          <p:cNvSpPr txBox="1">
            <a:spLocks noGrp="1"/>
          </p:cNvSpPr>
          <p:nvPr>
            <p:ph type="title"/>
          </p:nvPr>
        </p:nvSpPr>
        <p:spPr>
          <a:xfrm>
            <a:off x="6709800" y="0"/>
            <a:ext cx="2434200" cy="360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a:t>Introduction</a:t>
            </a:r>
            <a:endParaRPr/>
          </a:p>
        </p:txBody>
      </p:sp>
      <p:pic>
        <p:nvPicPr>
          <p:cNvPr id="1278" name="Google Shape;1278;p13" descr="A cartoon avatar for coral scientist Kate Quigley." title="Cartoon avatar of Kate Quigley"/>
          <p:cNvPicPr preferRelativeResize="0"/>
          <p:nvPr/>
        </p:nvPicPr>
        <p:blipFill>
          <a:blip r:embed="rId3">
            <a:alphaModFix/>
          </a:blip>
          <a:stretch>
            <a:fillRect/>
          </a:stretch>
        </p:blipFill>
        <p:spPr>
          <a:xfrm>
            <a:off x="591024" y="1310113"/>
            <a:ext cx="4150399" cy="4401950"/>
          </a:xfrm>
          <a:prstGeom prst="rect">
            <a:avLst/>
          </a:prstGeom>
          <a:noFill/>
          <a:ln>
            <a:noFill/>
          </a:ln>
        </p:spPr>
      </p:pic>
      <p:sp>
        <p:nvSpPr>
          <p:cNvPr id="1279" name="Google Shape;1279;p13"/>
          <p:cNvSpPr/>
          <p:nvPr/>
        </p:nvSpPr>
        <p:spPr>
          <a:xfrm>
            <a:off x="1122425" y="5390338"/>
            <a:ext cx="3087600" cy="4281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159CD5"/>
                </a:solidFill>
                <a:latin typeface="Sniglet"/>
                <a:ea typeface="Sniglet"/>
                <a:cs typeface="Sniglet"/>
                <a:sym typeface="Sniglet"/>
              </a:rPr>
              <a:t>Kate, Scientist</a:t>
            </a:r>
            <a:endParaRPr b="1">
              <a:solidFill>
                <a:srgbClr val="159CD5"/>
              </a:solidFill>
              <a:latin typeface="Sniglet"/>
              <a:ea typeface="Sniglet"/>
              <a:cs typeface="Sniglet"/>
              <a:sym typeface="Sniglet"/>
            </a:endParaRPr>
          </a:p>
        </p:txBody>
      </p:sp>
      <p:sp>
        <p:nvSpPr>
          <p:cNvPr id="1280" name="Google Shape;1280;p13"/>
          <p:cNvSpPr/>
          <p:nvPr/>
        </p:nvSpPr>
        <p:spPr>
          <a:xfrm>
            <a:off x="4544669" y="1039558"/>
            <a:ext cx="3984000" cy="3159000"/>
          </a:xfrm>
          <a:prstGeom prst="wedgeEllipseCallout">
            <a:avLst>
              <a:gd name="adj1" fmla="val -59983"/>
              <a:gd name="adj2" fmla="val 25806"/>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900">
                <a:solidFill>
                  <a:schemeClr val="dk1"/>
                </a:solidFill>
                <a:latin typeface="Sniglet"/>
                <a:ea typeface="Sniglet"/>
                <a:cs typeface="Sniglet"/>
                <a:sym typeface="Sniglet"/>
              </a:rPr>
              <a:t>Wow! I am so excited that you are here! </a:t>
            </a:r>
            <a:endParaRPr sz="1900">
              <a:solidFill>
                <a:schemeClr val="dk1"/>
              </a:solidFill>
              <a:latin typeface="Sniglet"/>
              <a:ea typeface="Sniglet"/>
              <a:cs typeface="Sniglet"/>
              <a:sym typeface="Sniglet"/>
            </a:endParaRPr>
          </a:p>
          <a:p>
            <a:pPr marL="0" lvl="0" indent="0" algn="ctr" rtl="0">
              <a:spcBef>
                <a:spcPts val="1000"/>
              </a:spcBef>
              <a:spcAft>
                <a:spcPts val="0"/>
              </a:spcAft>
              <a:buClr>
                <a:schemeClr val="dk1"/>
              </a:buClr>
              <a:buSzPts val="1100"/>
              <a:buFont typeface="Arial"/>
              <a:buNone/>
            </a:pPr>
            <a:r>
              <a:rPr lang="en" sz="1900">
                <a:solidFill>
                  <a:schemeClr val="dk1"/>
                </a:solidFill>
                <a:latin typeface="Sniglet"/>
                <a:ea typeface="Sniglet"/>
                <a:cs typeface="Sniglet"/>
                <a:sym typeface="Sniglet"/>
              </a:rPr>
              <a:t>I am going to need some help in my lab to set up an indoor </a:t>
            </a:r>
            <a:r>
              <a:rPr lang="en" sz="1900" b="1">
                <a:solidFill>
                  <a:srgbClr val="0097A7"/>
                </a:solidFill>
                <a:latin typeface="Sniglet"/>
                <a:ea typeface="Sniglet"/>
                <a:cs typeface="Sniglet"/>
                <a:sym typeface="Sniglet"/>
              </a:rPr>
              <a:t>coral habitat</a:t>
            </a:r>
            <a:r>
              <a:rPr lang="en" sz="1900">
                <a:solidFill>
                  <a:schemeClr val="dk1"/>
                </a:solidFill>
                <a:latin typeface="Sniglet"/>
                <a:ea typeface="Sniglet"/>
                <a:cs typeface="Sniglet"/>
                <a:sym typeface="Sniglet"/>
              </a:rPr>
              <a:t>.  Are you up for the task?</a:t>
            </a:r>
            <a:endParaRPr sz="1800">
              <a:latin typeface="Sniglet"/>
              <a:ea typeface="Sniglet"/>
              <a:cs typeface="Sniglet"/>
              <a:sym typeface="Sniglet"/>
            </a:endParaRPr>
          </a:p>
        </p:txBody>
      </p:sp>
      <p:sp>
        <p:nvSpPr>
          <p:cNvPr id="1281" name="Google Shape;1281;p13"/>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5"/>
        <p:cNvGrpSpPr/>
        <p:nvPr/>
      </p:nvGrpSpPr>
      <p:grpSpPr>
        <a:xfrm>
          <a:off x="0" y="0"/>
          <a:ext cx="0" cy="0"/>
          <a:chOff x="0" y="0"/>
          <a:chExt cx="0" cy="0"/>
        </a:xfrm>
      </p:grpSpPr>
      <p:sp>
        <p:nvSpPr>
          <p:cNvPr id="1286" name="Google Shape;1286;p14"/>
          <p:cNvSpPr txBox="1">
            <a:spLocks noGrp="1"/>
          </p:cNvSpPr>
          <p:nvPr>
            <p:ph type="title"/>
          </p:nvPr>
        </p:nvSpPr>
        <p:spPr>
          <a:xfrm>
            <a:off x="416025" y="458575"/>
            <a:ext cx="2709000" cy="4281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400" b="1">
                <a:latin typeface="Sniglet"/>
                <a:ea typeface="Sniglet"/>
                <a:cs typeface="Sniglet"/>
                <a:sym typeface="Sniglet"/>
              </a:rPr>
              <a:t>What are we trying to find out?</a:t>
            </a:r>
            <a:endParaRPr sz="1400" b="1">
              <a:latin typeface="Sniglet"/>
              <a:ea typeface="Sniglet"/>
              <a:cs typeface="Sniglet"/>
              <a:sym typeface="Sniglet"/>
            </a:endParaRPr>
          </a:p>
        </p:txBody>
      </p:sp>
      <p:sp>
        <p:nvSpPr>
          <p:cNvPr id="1287" name="Google Shape;1287;p14"/>
          <p:cNvSpPr/>
          <p:nvPr/>
        </p:nvSpPr>
        <p:spPr>
          <a:xfrm>
            <a:off x="553425" y="1148050"/>
            <a:ext cx="2434200" cy="1113600"/>
          </a:xfrm>
          <a:prstGeom prst="rect">
            <a:avLst/>
          </a:prstGeom>
          <a:solidFill>
            <a:srgbClr val="FFFFFF"/>
          </a:solidFill>
          <a:ln w="28575"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Sniglet"/>
                <a:ea typeface="Sniglet"/>
                <a:cs typeface="Sniglet"/>
                <a:sym typeface="Sniglet"/>
              </a:rPr>
              <a:t>I work at SeaSim!</a:t>
            </a:r>
            <a:br>
              <a:rPr lang="en">
                <a:latin typeface="Sniglet"/>
                <a:ea typeface="Sniglet"/>
                <a:cs typeface="Sniglet"/>
                <a:sym typeface="Sniglet"/>
              </a:rPr>
            </a:br>
            <a:r>
              <a:rPr lang="en">
                <a:latin typeface="Sniglet"/>
                <a:ea typeface="Sniglet"/>
                <a:cs typeface="Sniglet"/>
                <a:sym typeface="Sniglet"/>
              </a:rPr>
              <a:t>We’re trying to figure out how to keep coral alive.</a:t>
            </a:r>
            <a:endParaRPr b="1">
              <a:latin typeface="Sniglet"/>
              <a:ea typeface="Sniglet"/>
              <a:cs typeface="Sniglet"/>
              <a:sym typeface="Sniglet"/>
            </a:endParaRPr>
          </a:p>
        </p:txBody>
      </p:sp>
      <p:sp>
        <p:nvSpPr>
          <p:cNvPr id="1288" name="Google Shape;1288;p14"/>
          <p:cNvSpPr/>
          <p:nvPr/>
        </p:nvSpPr>
        <p:spPr>
          <a:xfrm>
            <a:off x="553425" y="2525671"/>
            <a:ext cx="2434200" cy="1767000"/>
          </a:xfrm>
          <a:prstGeom prst="rect">
            <a:avLst/>
          </a:prstGeom>
          <a:solidFill>
            <a:srgbClr val="FFFFFF"/>
          </a:solidFill>
          <a:ln w="28575"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latin typeface="Sniglet"/>
                <a:ea typeface="Sniglet"/>
                <a:cs typeface="Sniglet"/>
                <a:sym typeface="Sniglet"/>
              </a:rPr>
              <a:t>We set up our lab aquariums like models of the ocean. </a:t>
            </a:r>
            <a:br>
              <a:rPr lang="en">
                <a:latin typeface="Sniglet"/>
                <a:ea typeface="Sniglet"/>
                <a:cs typeface="Sniglet"/>
                <a:sym typeface="Sniglet"/>
              </a:rPr>
            </a:br>
            <a:r>
              <a:rPr lang="en">
                <a:latin typeface="Sniglet"/>
                <a:ea typeface="Sniglet"/>
                <a:cs typeface="Sniglet"/>
                <a:sym typeface="Sniglet"/>
              </a:rPr>
              <a:t>We include all the things that affect how corals live, like sunlight and temperature. </a:t>
            </a:r>
            <a:endParaRPr>
              <a:latin typeface="Sniglet"/>
              <a:ea typeface="Sniglet"/>
              <a:cs typeface="Sniglet"/>
              <a:sym typeface="Sniglet"/>
            </a:endParaRPr>
          </a:p>
        </p:txBody>
      </p:sp>
      <p:pic>
        <p:nvPicPr>
          <p:cNvPr id="1289" name="Google Shape;1289;p14" descr="A cartoon avatar of coral scientist Kate Quigley." title="Cartoon avatar of Kate Quigley"/>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924125" y="4498835"/>
            <a:ext cx="1729625" cy="1834449"/>
          </a:xfrm>
          <a:prstGeom prst="rect">
            <a:avLst/>
          </a:prstGeom>
          <a:noFill/>
          <a:ln>
            <a:noFill/>
          </a:ln>
        </p:spPr>
      </p:pic>
      <p:sp>
        <p:nvSpPr>
          <p:cNvPr id="1290" name="Google Shape;1290;p14"/>
          <p:cNvSpPr txBox="1">
            <a:spLocks noGrp="1"/>
          </p:cNvSpPr>
          <p:nvPr>
            <p:ph type="body" idx="3"/>
          </p:nvPr>
        </p:nvSpPr>
        <p:spPr>
          <a:xfrm>
            <a:off x="4300225" y="307425"/>
            <a:ext cx="3793500" cy="5313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latin typeface="Sniglet"/>
                <a:ea typeface="Sniglet"/>
                <a:cs typeface="Sniglet"/>
                <a:sym typeface="Sniglet"/>
              </a:rPr>
              <a:t>Here’s an example of one of our aquariums!</a:t>
            </a:r>
            <a:endParaRPr/>
          </a:p>
        </p:txBody>
      </p:sp>
      <p:sp>
        <p:nvSpPr>
          <p:cNvPr id="1291" name="Google Shape;1291;p14" descr="A drawing of a coral aquarium with 3 different tropical fish, 3 types of corals and settings for temperature, Ph, and salinity at the bottom.&#10;" title="A coral aquarium"/>
          <p:cNvSpPr/>
          <p:nvPr/>
        </p:nvSpPr>
        <p:spPr>
          <a:xfrm>
            <a:off x="3750800" y="1410525"/>
            <a:ext cx="4832100" cy="3545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14"/>
          <p:cNvSpPr txBox="1"/>
          <p:nvPr/>
        </p:nvSpPr>
        <p:spPr>
          <a:xfrm>
            <a:off x="3876675" y="5344100"/>
            <a:ext cx="4578600" cy="985200"/>
          </a:xfrm>
          <a:prstGeom prst="rect">
            <a:avLst/>
          </a:prstGeom>
          <a:solidFill>
            <a:srgbClr val="FFFFFF"/>
          </a:solidFill>
          <a:ln w="28575" cap="flat" cmpd="sng">
            <a:solidFill>
              <a:srgbClr val="000000"/>
            </a:solidFill>
            <a:prstDash val="solid"/>
            <a:miter lim="8000"/>
            <a:headEnd type="none" w="sm" len="sm"/>
            <a:tailEnd type="none" w="sm" len="sm"/>
          </a:ln>
        </p:spPr>
        <p:txBody>
          <a:bodyPr spcFirstLastPara="1" wrap="square" lIns="91425" tIns="91425" rIns="91425" bIns="91425" anchor="ctr" anchorCtr="0">
            <a:spAutoFit/>
          </a:bodyPr>
          <a:lstStyle/>
          <a:p>
            <a:pPr marL="0" marR="0" lvl="0" indent="0" algn="ctr" rtl="0">
              <a:lnSpc>
                <a:spcPct val="100000"/>
              </a:lnSpc>
              <a:spcBef>
                <a:spcPts val="0"/>
              </a:spcBef>
              <a:spcAft>
                <a:spcPts val="0"/>
              </a:spcAft>
              <a:buNone/>
            </a:pPr>
            <a:r>
              <a:rPr lang="en" sz="1300">
                <a:latin typeface="Sniglet"/>
                <a:ea typeface="Sniglet"/>
                <a:cs typeface="Sniglet"/>
                <a:sym typeface="Sniglet"/>
              </a:rPr>
              <a:t>We set the temperature, salinity (saltiness),  and pH (acidity) based on measurements we took on the Great Barrier Reef. We want to make the habitat in the tank similar to the coral’s natural habitat.</a:t>
            </a:r>
            <a:endParaRPr sz="1300">
              <a:latin typeface="Sniglet"/>
              <a:ea typeface="Sniglet"/>
              <a:cs typeface="Sniglet"/>
              <a:sym typeface="Sniglet"/>
            </a:endParaRPr>
          </a:p>
        </p:txBody>
      </p:sp>
      <p:sp>
        <p:nvSpPr>
          <p:cNvPr id="1293" name="Google Shape;1293;p14"/>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7"/>
        <p:cNvGrpSpPr/>
        <p:nvPr/>
      </p:nvGrpSpPr>
      <p:grpSpPr>
        <a:xfrm>
          <a:off x="0" y="0"/>
          <a:ext cx="0" cy="0"/>
          <a:chOff x="0" y="0"/>
          <a:chExt cx="0" cy="0"/>
        </a:xfrm>
      </p:grpSpPr>
      <p:sp>
        <p:nvSpPr>
          <p:cNvPr id="1298" name="Google Shape;1298;p15"/>
          <p:cNvSpPr txBox="1">
            <a:spLocks noGrp="1"/>
          </p:cNvSpPr>
          <p:nvPr>
            <p:ph type="title"/>
          </p:nvPr>
        </p:nvSpPr>
        <p:spPr>
          <a:xfrm>
            <a:off x="6709800" y="0"/>
            <a:ext cx="2434200" cy="360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a:t>Now it’s your turn</a:t>
            </a:r>
            <a:endParaRPr/>
          </a:p>
        </p:txBody>
      </p:sp>
      <p:pic>
        <p:nvPicPr>
          <p:cNvPr id="1299" name="Google Shape;1299;p15" descr="A cartoon avatar of coral scientist Kate Quigley." title="Cartoon avatar of Kate Quigley"/>
          <p:cNvPicPr preferRelativeResize="0"/>
          <p:nvPr/>
        </p:nvPicPr>
        <p:blipFill>
          <a:blip r:embed="rId3">
            <a:alphaModFix/>
          </a:blip>
          <a:stretch>
            <a:fillRect/>
          </a:stretch>
        </p:blipFill>
        <p:spPr>
          <a:xfrm>
            <a:off x="591024" y="1442650"/>
            <a:ext cx="4150399" cy="4401950"/>
          </a:xfrm>
          <a:prstGeom prst="rect">
            <a:avLst/>
          </a:prstGeom>
          <a:noFill/>
          <a:ln>
            <a:noFill/>
          </a:ln>
        </p:spPr>
      </p:pic>
      <p:sp>
        <p:nvSpPr>
          <p:cNvPr id="1300" name="Google Shape;1300;p15"/>
          <p:cNvSpPr/>
          <p:nvPr/>
        </p:nvSpPr>
        <p:spPr>
          <a:xfrm>
            <a:off x="1122425" y="5522875"/>
            <a:ext cx="3087600" cy="428100"/>
          </a:xfrm>
          <a:prstGeom prst="rect">
            <a:avLst/>
          </a:prstGeom>
          <a:solidFill>
            <a:srgbClr val="FFFFFF"/>
          </a:solidFill>
          <a:ln w="38100"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b="1">
                <a:solidFill>
                  <a:srgbClr val="159CD5"/>
                </a:solidFill>
                <a:latin typeface="Sniglet"/>
                <a:ea typeface="Sniglet"/>
                <a:cs typeface="Sniglet"/>
                <a:sym typeface="Sniglet"/>
              </a:rPr>
              <a:t>Kate, Scientist</a:t>
            </a:r>
            <a:endParaRPr b="1">
              <a:solidFill>
                <a:srgbClr val="159CD5"/>
              </a:solidFill>
              <a:highlight>
                <a:srgbClr val="FFFF00"/>
              </a:highlight>
              <a:latin typeface="Sniglet"/>
              <a:ea typeface="Sniglet"/>
              <a:cs typeface="Sniglet"/>
              <a:sym typeface="Sniglet"/>
            </a:endParaRPr>
          </a:p>
        </p:txBody>
      </p:sp>
      <p:sp>
        <p:nvSpPr>
          <p:cNvPr id="1301" name="Google Shape;1301;p15"/>
          <p:cNvSpPr txBox="1"/>
          <p:nvPr/>
        </p:nvSpPr>
        <p:spPr>
          <a:xfrm>
            <a:off x="5382175" y="1361450"/>
            <a:ext cx="2901000" cy="2360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900">
                <a:solidFill>
                  <a:schemeClr val="dk1"/>
                </a:solidFill>
                <a:latin typeface="Sniglet"/>
                <a:ea typeface="Sniglet"/>
                <a:cs typeface="Sniglet"/>
                <a:sym typeface="Sniglet"/>
              </a:rPr>
              <a:t>Ready?!</a:t>
            </a:r>
            <a:endParaRPr sz="1900">
              <a:solidFill>
                <a:schemeClr val="dk1"/>
              </a:solidFill>
              <a:latin typeface="Sniglet"/>
              <a:ea typeface="Sniglet"/>
              <a:cs typeface="Sniglet"/>
              <a:sym typeface="Sniglet"/>
            </a:endParaRPr>
          </a:p>
          <a:p>
            <a:pPr marL="0" lvl="0" indent="0" algn="ctr" rtl="0">
              <a:spcBef>
                <a:spcPts val="1000"/>
              </a:spcBef>
              <a:spcAft>
                <a:spcPts val="0"/>
              </a:spcAft>
              <a:buNone/>
            </a:pPr>
            <a:r>
              <a:rPr lang="en" sz="1900">
                <a:solidFill>
                  <a:schemeClr val="dk1"/>
                </a:solidFill>
                <a:latin typeface="Sniglet"/>
                <a:ea typeface="Sniglet"/>
                <a:cs typeface="Sniglet"/>
                <a:sym typeface="Sniglet"/>
              </a:rPr>
              <a:t>Use the corals and other living organisms and aquarium parts on </a:t>
            </a:r>
            <a:br>
              <a:rPr lang="en" sz="1900">
                <a:solidFill>
                  <a:schemeClr val="dk1"/>
                </a:solidFill>
                <a:latin typeface="Sniglet"/>
                <a:ea typeface="Sniglet"/>
                <a:cs typeface="Sniglet"/>
                <a:sym typeface="Sniglet"/>
              </a:rPr>
            </a:br>
            <a:r>
              <a:rPr lang="en" sz="1900" u="sng">
                <a:solidFill>
                  <a:schemeClr val="hlink"/>
                </a:solidFill>
                <a:latin typeface="Sniglet"/>
                <a:ea typeface="Sniglet"/>
                <a:cs typeface="Sniglet"/>
                <a:sym typeface="Sniglet"/>
                <a:hlinkClick r:id="rId4" action="ppaction://hlinksldjump"/>
              </a:rPr>
              <a:t>slide 7</a:t>
            </a:r>
            <a:r>
              <a:rPr lang="en" sz="1900">
                <a:solidFill>
                  <a:schemeClr val="dk1"/>
                </a:solidFill>
                <a:latin typeface="Sniglet"/>
                <a:ea typeface="Sniglet"/>
                <a:cs typeface="Sniglet"/>
                <a:sym typeface="Sniglet"/>
              </a:rPr>
              <a:t> and </a:t>
            </a:r>
            <a:r>
              <a:rPr lang="en" sz="1900" u="sng">
                <a:solidFill>
                  <a:schemeClr val="hlink"/>
                </a:solidFill>
                <a:latin typeface="Sniglet"/>
                <a:ea typeface="Sniglet"/>
                <a:cs typeface="Sniglet"/>
                <a:sym typeface="Sniglet"/>
                <a:hlinkClick r:id="rId5" action="ppaction://hlinksldjump"/>
              </a:rPr>
              <a:t>slide 8</a:t>
            </a:r>
            <a:r>
              <a:rPr lang="en" sz="1900">
                <a:solidFill>
                  <a:schemeClr val="dk1"/>
                </a:solidFill>
                <a:latin typeface="Sniglet"/>
                <a:ea typeface="Sniglet"/>
                <a:cs typeface="Sniglet"/>
                <a:sym typeface="Sniglet"/>
              </a:rPr>
              <a:t> </a:t>
            </a:r>
            <a:br>
              <a:rPr lang="en" sz="1900">
                <a:solidFill>
                  <a:schemeClr val="dk1"/>
                </a:solidFill>
                <a:latin typeface="Sniglet"/>
                <a:ea typeface="Sniglet"/>
                <a:cs typeface="Sniglet"/>
                <a:sym typeface="Sniglet"/>
              </a:rPr>
            </a:br>
            <a:r>
              <a:rPr lang="en" sz="1900">
                <a:solidFill>
                  <a:schemeClr val="dk1"/>
                </a:solidFill>
                <a:latin typeface="Sniglet"/>
                <a:ea typeface="Sniglet"/>
                <a:cs typeface="Sniglet"/>
                <a:sym typeface="Sniglet"/>
              </a:rPr>
              <a:t>to build your aquarium on </a:t>
            </a:r>
            <a:r>
              <a:rPr lang="en" sz="1900" u="sng">
                <a:solidFill>
                  <a:schemeClr val="hlink"/>
                </a:solidFill>
                <a:latin typeface="Sniglet"/>
                <a:ea typeface="Sniglet"/>
                <a:cs typeface="Sniglet"/>
                <a:sym typeface="Sniglet"/>
                <a:hlinkClick r:id="rId6" action="ppaction://hlinksldjump"/>
              </a:rPr>
              <a:t>slide 6</a:t>
            </a:r>
            <a:r>
              <a:rPr lang="en" sz="1900">
                <a:solidFill>
                  <a:schemeClr val="dk1"/>
                </a:solidFill>
                <a:latin typeface="Sniglet"/>
                <a:ea typeface="Sniglet"/>
                <a:cs typeface="Sniglet"/>
                <a:sym typeface="Sniglet"/>
              </a:rPr>
              <a:t>!</a:t>
            </a:r>
            <a:endParaRPr/>
          </a:p>
        </p:txBody>
      </p:sp>
      <p:sp>
        <p:nvSpPr>
          <p:cNvPr id="1302" name="Google Shape;1302;p15"/>
          <p:cNvSpPr txBox="1"/>
          <p:nvPr/>
        </p:nvSpPr>
        <p:spPr>
          <a:xfrm>
            <a:off x="5898100" y="4545525"/>
            <a:ext cx="2561400" cy="7695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900">
                <a:solidFill>
                  <a:schemeClr val="dk1"/>
                </a:solidFill>
                <a:latin typeface="Sniglet"/>
                <a:ea typeface="Sniglet"/>
                <a:cs typeface="Sniglet"/>
                <a:sym typeface="Sniglet"/>
              </a:rPr>
              <a:t>I can’t wait to see what you build!</a:t>
            </a:r>
            <a:endParaRPr/>
          </a:p>
        </p:txBody>
      </p:sp>
      <p:sp>
        <p:nvSpPr>
          <p:cNvPr id="1303" name="Google Shape;1303;p15"/>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7"/>
        <p:cNvGrpSpPr/>
        <p:nvPr/>
      </p:nvGrpSpPr>
      <p:grpSpPr>
        <a:xfrm>
          <a:off x="0" y="0"/>
          <a:ext cx="0" cy="0"/>
          <a:chOff x="0" y="0"/>
          <a:chExt cx="0" cy="0"/>
        </a:xfrm>
      </p:grpSpPr>
      <p:sp>
        <p:nvSpPr>
          <p:cNvPr id="1308" name="Google Shape;1308;p16"/>
          <p:cNvSpPr txBox="1">
            <a:spLocks noGrp="1"/>
          </p:cNvSpPr>
          <p:nvPr>
            <p:ph type="title"/>
          </p:nvPr>
        </p:nvSpPr>
        <p:spPr>
          <a:xfrm>
            <a:off x="6709800" y="0"/>
            <a:ext cx="2434200" cy="3600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a:t>Aquarium template</a:t>
            </a:r>
            <a:endParaRPr/>
          </a:p>
        </p:txBody>
      </p:sp>
      <p:sp>
        <p:nvSpPr>
          <p:cNvPr id="1309" name="Google Shape;1309;p16"/>
          <p:cNvSpPr txBox="1">
            <a:spLocks noGrp="1"/>
          </p:cNvSpPr>
          <p:nvPr>
            <p:ph type="body" idx="3"/>
          </p:nvPr>
        </p:nvSpPr>
        <p:spPr>
          <a:xfrm>
            <a:off x="1692950" y="332125"/>
            <a:ext cx="5888700" cy="491400"/>
          </a:xfrm>
          <a:prstGeom prst="rect">
            <a:avLst/>
          </a:prstGeom>
        </p:spPr>
        <p:txBody>
          <a:bodyPr spcFirstLastPara="1" wrap="square" lIns="91425" tIns="91425" rIns="91425" bIns="91425" anchor="ctr" anchorCtr="0">
            <a:noAutofit/>
          </a:bodyPr>
          <a:lstStyle/>
          <a:p>
            <a:pPr marL="0" lvl="0" indent="0" algn="ctr" rtl="0">
              <a:spcBef>
                <a:spcPts val="1000"/>
              </a:spcBef>
              <a:spcAft>
                <a:spcPts val="0"/>
              </a:spcAft>
              <a:buNone/>
            </a:pPr>
            <a:r>
              <a:rPr lang="en" b="1">
                <a:latin typeface="Sniglet"/>
                <a:ea typeface="Sniglet"/>
                <a:cs typeface="Sniglet"/>
                <a:sym typeface="Sniglet"/>
              </a:rPr>
              <a:t>Challenge: Build a habitat that corals will thrive in.</a:t>
            </a:r>
            <a:endParaRPr/>
          </a:p>
        </p:txBody>
      </p:sp>
      <p:sp>
        <p:nvSpPr>
          <p:cNvPr id="1310" name="Google Shape;1310;p16" descr="An empty aquarium for you to build your habitat in. You can choose the salinity, pH, and the temperature of the water in the tank. " title="An empty aquarium"/>
          <p:cNvSpPr/>
          <p:nvPr/>
        </p:nvSpPr>
        <p:spPr>
          <a:xfrm>
            <a:off x="780375" y="862975"/>
            <a:ext cx="7734000" cy="4167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16"/>
          <p:cNvSpPr txBox="1"/>
          <p:nvPr/>
        </p:nvSpPr>
        <p:spPr>
          <a:xfrm>
            <a:off x="1634300" y="5297475"/>
            <a:ext cx="832200" cy="354000"/>
          </a:xfrm>
          <a:prstGeom prst="rect">
            <a:avLst/>
          </a:prstGeom>
          <a:solidFill>
            <a:schemeClr val="lt1"/>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100" b="1">
                <a:latin typeface="Nunito"/>
                <a:ea typeface="Nunito"/>
                <a:cs typeface="Nunito"/>
                <a:sym typeface="Nunito"/>
              </a:rPr>
              <a:t>SALINITY</a:t>
            </a:r>
            <a:endParaRPr sz="1100" b="1">
              <a:latin typeface="Nunito"/>
              <a:ea typeface="Nunito"/>
              <a:cs typeface="Nunito"/>
              <a:sym typeface="Nunito"/>
            </a:endParaRPr>
          </a:p>
        </p:txBody>
      </p:sp>
      <p:sp>
        <p:nvSpPr>
          <p:cNvPr id="1312" name="Google Shape;1312;p16" title="Space to add the salinity level in parts per thousand (ppt)"/>
          <p:cNvSpPr txBox="1"/>
          <p:nvPr/>
        </p:nvSpPr>
        <p:spPr>
          <a:xfrm>
            <a:off x="2511001" y="5297475"/>
            <a:ext cx="3834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dirty="0"/>
              <a:t>##</a:t>
            </a:r>
            <a:endParaRPr sz="1000" b="1" dirty="0"/>
          </a:p>
        </p:txBody>
      </p:sp>
      <p:sp>
        <p:nvSpPr>
          <p:cNvPr id="1313" name="Google Shape;1313;p16"/>
          <p:cNvSpPr txBox="1"/>
          <p:nvPr/>
        </p:nvSpPr>
        <p:spPr>
          <a:xfrm>
            <a:off x="4112800" y="5251275"/>
            <a:ext cx="832200" cy="446400"/>
          </a:xfrm>
          <a:prstGeom prst="rect">
            <a:avLst/>
          </a:prstGeom>
          <a:solidFill>
            <a:schemeClr val="lt1"/>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700" b="1">
                <a:latin typeface="Nunito"/>
                <a:ea typeface="Nunito"/>
                <a:cs typeface="Nunito"/>
                <a:sym typeface="Nunito"/>
              </a:rPr>
              <a:t>pH</a:t>
            </a:r>
            <a:endParaRPr sz="1700" b="1">
              <a:latin typeface="Nunito"/>
              <a:ea typeface="Nunito"/>
              <a:cs typeface="Nunito"/>
              <a:sym typeface="Nunito"/>
            </a:endParaRPr>
          </a:p>
        </p:txBody>
      </p:sp>
      <p:sp>
        <p:nvSpPr>
          <p:cNvPr id="1314" name="Google Shape;1314;p16" title="Space to add the pH level"/>
          <p:cNvSpPr txBox="1"/>
          <p:nvPr/>
        </p:nvSpPr>
        <p:spPr>
          <a:xfrm>
            <a:off x="5101801" y="5297475"/>
            <a:ext cx="3834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a:t>##</a:t>
            </a:r>
            <a:endParaRPr sz="1000" b="1"/>
          </a:p>
        </p:txBody>
      </p:sp>
      <p:sp>
        <p:nvSpPr>
          <p:cNvPr id="1315" name="Google Shape;1315;p16"/>
          <p:cNvSpPr txBox="1"/>
          <p:nvPr/>
        </p:nvSpPr>
        <p:spPr>
          <a:xfrm>
            <a:off x="6477000" y="5271375"/>
            <a:ext cx="1104600" cy="406200"/>
          </a:xfrm>
          <a:prstGeom prst="rect">
            <a:avLst/>
          </a:prstGeom>
          <a:solidFill>
            <a:schemeClr val="lt1"/>
          </a:solidFill>
          <a:ln>
            <a:noFill/>
          </a:ln>
        </p:spPr>
        <p:txBody>
          <a:bodyPr spcFirstLastPara="1" wrap="square" lIns="91425" tIns="91425" rIns="91425" bIns="91425" anchor="t" anchorCtr="0">
            <a:spAutoFit/>
          </a:bodyPr>
          <a:lstStyle/>
          <a:p>
            <a:pPr marL="0" lvl="0" indent="0" algn="ctr" rtl="0">
              <a:lnSpc>
                <a:spcPct val="80000"/>
              </a:lnSpc>
              <a:spcBef>
                <a:spcPts val="0"/>
              </a:spcBef>
              <a:spcAft>
                <a:spcPts val="0"/>
              </a:spcAft>
              <a:buNone/>
            </a:pPr>
            <a:r>
              <a:rPr lang="en" sz="900" b="1">
                <a:latin typeface="Nunito"/>
                <a:ea typeface="Nunito"/>
                <a:cs typeface="Nunito"/>
                <a:sym typeface="Nunito"/>
              </a:rPr>
              <a:t>WATER TEMPERATURE</a:t>
            </a:r>
            <a:endParaRPr sz="900" b="1">
              <a:latin typeface="Nunito"/>
              <a:ea typeface="Nunito"/>
              <a:cs typeface="Nunito"/>
              <a:sym typeface="Nunito"/>
            </a:endParaRPr>
          </a:p>
        </p:txBody>
      </p:sp>
      <p:sp>
        <p:nvSpPr>
          <p:cNvPr id="1316" name="Google Shape;1316;p16" title="Space to add the water temperature in celcius"/>
          <p:cNvSpPr txBox="1"/>
          <p:nvPr/>
        </p:nvSpPr>
        <p:spPr>
          <a:xfrm>
            <a:off x="7626602" y="5297475"/>
            <a:ext cx="3834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b="1" dirty="0"/>
              <a:t>##</a:t>
            </a:r>
            <a:endParaRPr sz="1000" b="1" dirty="0"/>
          </a:p>
        </p:txBody>
      </p:sp>
      <p:sp>
        <p:nvSpPr>
          <p:cNvPr id="1317" name="Google Shape;1317;p16"/>
          <p:cNvSpPr txBox="1">
            <a:spLocks noGrp="1"/>
          </p:cNvSpPr>
          <p:nvPr>
            <p:ph type="body" idx="1"/>
          </p:nvPr>
        </p:nvSpPr>
        <p:spPr>
          <a:xfrm>
            <a:off x="5485200" y="6163650"/>
            <a:ext cx="3398700" cy="491400"/>
          </a:xfrm>
          <a:prstGeom prst="rect">
            <a:avLst/>
          </a:prstGeom>
        </p:spPr>
        <p:txBody>
          <a:bodyPr spcFirstLastPara="1" wrap="square" lIns="91425" tIns="91425" rIns="91425" bIns="91425" anchor="ctr" anchorCtr="0">
            <a:noAutofit/>
          </a:bodyPr>
          <a:lstStyle/>
          <a:p>
            <a:pPr marL="360000" lvl="0" indent="-360000" algn="l" rtl="0">
              <a:spcBef>
                <a:spcPts val="0"/>
              </a:spcBef>
              <a:spcAft>
                <a:spcPts val="0"/>
              </a:spcAft>
              <a:buNone/>
            </a:pPr>
            <a:r>
              <a:rPr lang="en"/>
              <a:t>Tip: You can copy and paste what you need from other slides.</a:t>
            </a:r>
            <a:endParaRPr/>
          </a:p>
        </p:txBody>
      </p:sp>
      <p:sp>
        <p:nvSpPr>
          <p:cNvPr id="1318" name="Google Shape;1318;p16"/>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2"/>
        <p:cNvGrpSpPr/>
        <p:nvPr/>
      </p:nvGrpSpPr>
      <p:grpSpPr>
        <a:xfrm>
          <a:off x="0" y="0"/>
          <a:ext cx="0" cy="0"/>
          <a:chOff x="0" y="0"/>
          <a:chExt cx="0" cy="0"/>
        </a:xfrm>
      </p:grpSpPr>
      <p:sp>
        <p:nvSpPr>
          <p:cNvPr id="1323" name="Google Shape;1323;p17"/>
          <p:cNvSpPr txBox="1">
            <a:spLocks noGrp="1"/>
          </p:cNvSpPr>
          <p:nvPr>
            <p:ph type="title"/>
          </p:nvPr>
        </p:nvSpPr>
        <p:spPr>
          <a:xfrm>
            <a:off x="3420200" y="476775"/>
            <a:ext cx="2434200" cy="360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600" b="1">
                <a:latin typeface="Sniglet"/>
                <a:ea typeface="Sniglet"/>
                <a:cs typeface="Sniglet"/>
                <a:sym typeface="Sniglet"/>
              </a:rPr>
              <a:t>Living organisms!</a:t>
            </a:r>
            <a:endParaRPr sz="1600" b="1">
              <a:latin typeface="Sniglet"/>
              <a:ea typeface="Sniglet"/>
              <a:cs typeface="Sniglet"/>
              <a:sym typeface="Sniglet"/>
            </a:endParaRPr>
          </a:p>
        </p:txBody>
      </p:sp>
      <p:sp>
        <p:nvSpPr>
          <p:cNvPr id="1324" name="Google Shape;1324;p17"/>
          <p:cNvSpPr txBox="1">
            <a:spLocks noGrp="1"/>
          </p:cNvSpPr>
          <p:nvPr>
            <p:ph type="body" idx="1"/>
          </p:nvPr>
        </p:nvSpPr>
        <p:spPr>
          <a:xfrm>
            <a:off x="1692950" y="841775"/>
            <a:ext cx="5888700" cy="369300"/>
          </a:xfrm>
          <a:prstGeom prst="rect">
            <a:avLst/>
          </a:prstGeom>
        </p:spPr>
        <p:txBody>
          <a:bodyPr spcFirstLastPara="1" wrap="square" lIns="91425" tIns="91425" rIns="91425" bIns="91425" anchor="ctr" anchorCtr="0">
            <a:noAutofit/>
          </a:bodyPr>
          <a:lstStyle/>
          <a:p>
            <a:pPr marL="0" lvl="0" indent="0" algn="ctr" rtl="0">
              <a:spcBef>
                <a:spcPts val="1000"/>
              </a:spcBef>
              <a:spcAft>
                <a:spcPts val="0"/>
              </a:spcAft>
              <a:buNone/>
            </a:pPr>
            <a:r>
              <a:rPr lang="en" b="1">
                <a:latin typeface="Sniglet"/>
                <a:ea typeface="Sniglet"/>
                <a:cs typeface="Sniglet"/>
                <a:sym typeface="Sniglet"/>
              </a:rPr>
              <a:t>Cut and paste some of these images to set up your aquarium. </a:t>
            </a:r>
            <a:endParaRPr/>
          </a:p>
        </p:txBody>
      </p:sp>
      <p:sp>
        <p:nvSpPr>
          <p:cNvPr id="1325" name="Google Shape;1325;p17"/>
          <p:cNvSpPr txBox="1">
            <a:spLocks noGrp="1"/>
          </p:cNvSpPr>
          <p:nvPr>
            <p:ph type="body" idx="2"/>
          </p:nvPr>
        </p:nvSpPr>
        <p:spPr>
          <a:xfrm>
            <a:off x="550552" y="1631650"/>
            <a:ext cx="5239800" cy="4914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Clr>
                <a:schemeClr val="dk1"/>
              </a:buClr>
              <a:buSzPts val="1100"/>
              <a:buFont typeface="Arial"/>
              <a:buNone/>
            </a:pPr>
            <a:r>
              <a:rPr lang="en" b="1">
                <a:solidFill>
                  <a:schemeClr val="dk1"/>
                </a:solidFill>
                <a:latin typeface="Sniglet"/>
                <a:ea typeface="Sniglet"/>
                <a:cs typeface="Sniglet"/>
                <a:sym typeface="Sniglet"/>
              </a:rPr>
              <a:t>Corals</a:t>
            </a:r>
            <a:endParaRPr b="1">
              <a:solidFill>
                <a:schemeClr val="dk1"/>
              </a:solidFill>
              <a:latin typeface="Sniglet"/>
              <a:ea typeface="Sniglet"/>
              <a:cs typeface="Sniglet"/>
              <a:sym typeface="Sniglet"/>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1326" name="Google Shape;1326;p17" descr="A grey acropora coral with branches like antlers." title="Acropora coral"/>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648827" y="2318783"/>
            <a:ext cx="807905" cy="664500"/>
          </a:xfrm>
          <a:prstGeom prst="rect">
            <a:avLst/>
          </a:prstGeom>
          <a:noFill/>
          <a:ln>
            <a:noFill/>
          </a:ln>
        </p:spPr>
      </p:pic>
      <p:sp>
        <p:nvSpPr>
          <p:cNvPr id="1327" name="Google Shape;1327;p17"/>
          <p:cNvSpPr txBox="1"/>
          <p:nvPr/>
        </p:nvSpPr>
        <p:spPr>
          <a:xfrm>
            <a:off x="469550" y="2994114"/>
            <a:ext cx="1224000" cy="554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Acropora </a:t>
            </a:r>
            <a:br>
              <a:rPr lang="en" sz="1200" b="1">
                <a:solidFill>
                  <a:srgbClr val="CC0000"/>
                </a:solidFill>
                <a:latin typeface="Sniglet"/>
                <a:ea typeface="Sniglet"/>
                <a:cs typeface="Sniglet"/>
                <a:sym typeface="Sniglet"/>
              </a:rPr>
            </a:br>
            <a:r>
              <a:rPr lang="en" sz="1200" b="1">
                <a:solidFill>
                  <a:srgbClr val="CC0000"/>
                </a:solidFill>
                <a:latin typeface="Sniglet"/>
                <a:ea typeface="Sniglet"/>
                <a:cs typeface="Sniglet"/>
                <a:sym typeface="Sniglet"/>
              </a:rPr>
              <a:t>Coral</a:t>
            </a:r>
            <a:endParaRPr sz="1200" b="1">
              <a:solidFill>
                <a:srgbClr val="CC0000"/>
              </a:solidFill>
              <a:latin typeface="Sniglet"/>
              <a:ea typeface="Sniglet"/>
              <a:cs typeface="Sniglet"/>
              <a:sym typeface="Sniglet"/>
            </a:endParaRPr>
          </a:p>
        </p:txBody>
      </p:sp>
      <p:pic>
        <p:nvPicPr>
          <p:cNvPr id="1328" name="Google Shape;1328;p17" descr="A flat brown plate coral." title="Plate coral"/>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1997792" y="2497777"/>
            <a:ext cx="936125" cy="456355"/>
          </a:xfrm>
          <a:prstGeom prst="rect">
            <a:avLst/>
          </a:prstGeom>
          <a:noFill/>
          <a:ln>
            <a:noFill/>
          </a:ln>
        </p:spPr>
      </p:pic>
      <p:sp>
        <p:nvSpPr>
          <p:cNvPr id="1329" name="Google Shape;1329;p17"/>
          <p:cNvSpPr txBox="1"/>
          <p:nvPr/>
        </p:nvSpPr>
        <p:spPr>
          <a:xfrm>
            <a:off x="1916627" y="2994114"/>
            <a:ext cx="11067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Plate Coral</a:t>
            </a:r>
            <a:endParaRPr sz="1200" b="1">
              <a:solidFill>
                <a:srgbClr val="CC0000"/>
              </a:solidFill>
              <a:latin typeface="Sniglet"/>
              <a:ea typeface="Sniglet"/>
              <a:cs typeface="Sniglet"/>
              <a:sym typeface="Sniglet"/>
            </a:endParaRPr>
          </a:p>
        </p:txBody>
      </p:sp>
      <p:pic>
        <p:nvPicPr>
          <p:cNvPr id="1330" name="Google Shape;1330;p17" descr="A yellow lumpy lobe coral shaped like a cloud." title="Lobe coral"/>
          <p:cNvPicPr preferRelativeResize="0"/>
          <p:nvPr/>
        </p:nvPicPr>
        <p:blipFill>
          <a:blip r:embed="rId5" cstate="screen">
            <a:alphaModFix/>
            <a:extLst>
              <a:ext uri="{28A0092B-C50C-407E-A947-70E740481C1C}">
                <a14:useLocalDpi xmlns:a14="http://schemas.microsoft.com/office/drawing/2010/main"/>
              </a:ext>
            </a:extLst>
          </a:blip>
          <a:stretch>
            <a:fillRect/>
          </a:stretch>
        </p:blipFill>
        <p:spPr>
          <a:xfrm>
            <a:off x="3486219" y="2426013"/>
            <a:ext cx="780000" cy="553809"/>
          </a:xfrm>
          <a:prstGeom prst="rect">
            <a:avLst/>
          </a:prstGeom>
          <a:noFill/>
          <a:ln>
            <a:noFill/>
          </a:ln>
        </p:spPr>
      </p:pic>
      <p:sp>
        <p:nvSpPr>
          <p:cNvPr id="1331" name="Google Shape;1331;p17"/>
          <p:cNvSpPr txBox="1"/>
          <p:nvPr/>
        </p:nvSpPr>
        <p:spPr>
          <a:xfrm>
            <a:off x="3359054" y="2994114"/>
            <a:ext cx="9360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Lobe Coral</a:t>
            </a:r>
            <a:endParaRPr sz="1200" b="1">
              <a:solidFill>
                <a:srgbClr val="CC0000"/>
              </a:solidFill>
              <a:latin typeface="Sniglet"/>
              <a:ea typeface="Sniglet"/>
              <a:cs typeface="Sniglet"/>
              <a:sym typeface="Sniglet"/>
            </a:endParaRPr>
          </a:p>
        </p:txBody>
      </p:sp>
      <p:pic>
        <p:nvPicPr>
          <p:cNvPr id="1332" name="Google Shape;1332;p17" descr="A grey brain coral with many ridges on its surface." title="Brain coral"/>
          <p:cNvPicPr preferRelativeResize="0"/>
          <p:nvPr/>
        </p:nvPicPr>
        <p:blipFill>
          <a:blip r:embed="rId6" cstate="screen">
            <a:alphaModFix/>
            <a:extLst>
              <a:ext uri="{28A0092B-C50C-407E-A947-70E740481C1C}">
                <a14:useLocalDpi xmlns:a14="http://schemas.microsoft.com/office/drawing/2010/main"/>
              </a:ext>
            </a:extLst>
          </a:blip>
          <a:stretch>
            <a:fillRect/>
          </a:stretch>
        </p:blipFill>
        <p:spPr>
          <a:xfrm rot="2562048">
            <a:off x="4814642" y="2450130"/>
            <a:ext cx="651023" cy="597319"/>
          </a:xfrm>
          <a:prstGeom prst="rect">
            <a:avLst/>
          </a:prstGeom>
          <a:noFill/>
          <a:ln>
            <a:noFill/>
          </a:ln>
        </p:spPr>
      </p:pic>
      <p:sp>
        <p:nvSpPr>
          <p:cNvPr id="1333" name="Google Shape;1333;p17"/>
          <p:cNvSpPr txBox="1"/>
          <p:nvPr/>
        </p:nvSpPr>
        <p:spPr>
          <a:xfrm>
            <a:off x="4640079" y="2994114"/>
            <a:ext cx="9819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Brain Coral</a:t>
            </a:r>
            <a:endParaRPr sz="1200" b="1">
              <a:solidFill>
                <a:srgbClr val="CC0000"/>
              </a:solidFill>
              <a:latin typeface="Sniglet"/>
              <a:ea typeface="Sniglet"/>
              <a:cs typeface="Sniglet"/>
              <a:sym typeface="Sniglet"/>
            </a:endParaRPr>
          </a:p>
        </p:txBody>
      </p:sp>
      <p:sp>
        <p:nvSpPr>
          <p:cNvPr id="1334" name="Google Shape;1334;p17"/>
          <p:cNvSpPr txBox="1">
            <a:spLocks noGrp="1"/>
          </p:cNvSpPr>
          <p:nvPr>
            <p:ph type="body" idx="4"/>
          </p:nvPr>
        </p:nvSpPr>
        <p:spPr>
          <a:xfrm>
            <a:off x="446962" y="4257175"/>
            <a:ext cx="5316000" cy="4914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solidFill>
                  <a:schemeClr val="dk1"/>
                </a:solidFill>
                <a:latin typeface="Sniglet"/>
                <a:ea typeface="Sniglet"/>
                <a:cs typeface="Sniglet"/>
                <a:sym typeface="Sniglet"/>
              </a:rPr>
              <a:t>Other creatures that are important to the ecosystem</a:t>
            </a:r>
            <a:endParaRPr b="1">
              <a:solidFill>
                <a:schemeClr val="dk1"/>
              </a:solidFill>
              <a:latin typeface="Sniglet"/>
              <a:ea typeface="Sniglet"/>
              <a:cs typeface="Sniglet"/>
              <a:sym typeface="Sniglet"/>
            </a:endParaRPr>
          </a:p>
          <a:p>
            <a:pPr marL="0" lvl="0" indent="0" algn="l" rtl="0">
              <a:spcBef>
                <a:spcPts val="0"/>
              </a:spcBef>
              <a:spcAft>
                <a:spcPts val="0"/>
              </a:spcAft>
              <a:buNone/>
            </a:pPr>
            <a:endParaRPr/>
          </a:p>
        </p:txBody>
      </p:sp>
      <p:pic>
        <p:nvPicPr>
          <p:cNvPr id="1335" name="Google Shape;1335;p17" descr="A grey sea snail with a spotted conical shell." title="Sea snail"/>
          <p:cNvPicPr preferRelativeResize="0"/>
          <p:nvPr/>
        </p:nvPicPr>
        <p:blipFill>
          <a:blip r:embed="rId7" cstate="screen">
            <a:alphaModFix/>
            <a:extLst>
              <a:ext uri="{28A0092B-C50C-407E-A947-70E740481C1C}">
                <a14:useLocalDpi xmlns:a14="http://schemas.microsoft.com/office/drawing/2010/main"/>
              </a:ext>
            </a:extLst>
          </a:blip>
          <a:stretch>
            <a:fillRect/>
          </a:stretch>
        </p:blipFill>
        <p:spPr>
          <a:xfrm>
            <a:off x="996750" y="5020200"/>
            <a:ext cx="762724" cy="880475"/>
          </a:xfrm>
          <a:prstGeom prst="rect">
            <a:avLst/>
          </a:prstGeom>
          <a:noFill/>
          <a:ln>
            <a:noFill/>
          </a:ln>
        </p:spPr>
      </p:pic>
      <p:sp>
        <p:nvSpPr>
          <p:cNvPr id="1336" name="Google Shape;1336;p17"/>
          <p:cNvSpPr txBox="1"/>
          <p:nvPr/>
        </p:nvSpPr>
        <p:spPr>
          <a:xfrm>
            <a:off x="508478" y="5843825"/>
            <a:ext cx="17586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Sea Snail</a:t>
            </a:r>
            <a:endParaRPr sz="1200">
              <a:solidFill>
                <a:srgbClr val="CC0000"/>
              </a:solidFill>
              <a:latin typeface="Sniglet"/>
              <a:ea typeface="Sniglet"/>
              <a:cs typeface="Sniglet"/>
              <a:sym typeface="Sniglet"/>
            </a:endParaRPr>
          </a:p>
        </p:txBody>
      </p:sp>
      <p:pic>
        <p:nvPicPr>
          <p:cNvPr id="1337" name="Google Shape;1337;p17" descr="An orange hermit crab with two antenna. Its back legs are tucked into a seashell." title="Hermit crab"/>
          <p:cNvPicPr preferRelativeResize="0"/>
          <p:nvPr/>
        </p:nvPicPr>
        <p:blipFill>
          <a:blip r:embed="rId8" cstate="screen">
            <a:alphaModFix/>
            <a:extLst>
              <a:ext uri="{28A0092B-C50C-407E-A947-70E740481C1C}">
                <a14:useLocalDpi xmlns:a14="http://schemas.microsoft.com/office/drawing/2010/main"/>
              </a:ext>
            </a:extLst>
          </a:blip>
          <a:stretch>
            <a:fillRect/>
          </a:stretch>
        </p:blipFill>
        <p:spPr>
          <a:xfrm>
            <a:off x="2532449" y="4954805"/>
            <a:ext cx="880471" cy="876960"/>
          </a:xfrm>
          <a:prstGeom prst="rect">
            <a:avLst/>
          </a:prstGeom>
          <a:noFill/>
          <a:ln>
            <a:noFill/>
          </a:ln>
        </p:spPr>
      </p:pic>
      <p:sp>
        <p:nvSpPr>
          <p:cNvPr id="1338" name="Google Shape;1338;p17"/>
          <p:cNvSpPr txBox="1"/>
          <p:nvPr/>
        </p:nvSpPr>
        <p:spPr>
          <a:xfrm>
            <a:off x="2149207" y="5843825"/>
            <a:ext cx="17586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Hermit Crab</a:t>
            </a:r>
            <a:endParaRPr sz="1200">
              <a:solidFill>
                <a:srgbClr val="CC0000"/>
              </a:solidFill>
              <a:latin typeface="Sniglet"/>
              <a:ea typeface="Sniglet"/>
              <a:cs typeface="Sniglet"/>
              <a:sym typeface="Sniglet"/>
            </a:endParaRPr>
          </a:p>
        </p:txBody>
      </p:sp>
      <p:pic>
        <p:nvPicPr>
          <p:cNvPr id="1339" name="Google Shape;1339;p17" descr="A black long-spined sea urchin. The urchin is round and spiky, with long spines all over its body." title="Long-spined urchin"/>
          <p:cNvPicPr preferRelativeResize="0"/>
          <p:nvPr/>
        </p:nvPicPr>
        <p:blipFill>
          <a:blip r:embed="rId9" cstate="screen">
            <a:alphaModFix/>
            <a:extLst>
              <a:ext uri="{28A0092B-C50C-407E-A947-70E740481C1C}">
                <a14:useLocalDpi xmlns:a14="http://schemas.microsoft.com/office/drawing/2010/main"/>
              </a:ext>
            </a:extLst>
          </a:blip>
          <a:stretch>
            <a:fillRect/>
          </a:stretch>
        </p:blipFill>
        <p:spPr>
          <a:xfrm>
            <a:off x="4338294" y="5032510"/>
            <a:ext cx="878714" cy="855871"/>
          </a:xfrm>
          <a:prstGeom prst="rect">
            <a:avLst/>
          </a:prstGeom>
          <a:noFill/>
          <a:ln>
            <a:noFill/>
          </a:ln>
        </p:spPr>
      </p:pic>
      <p:sp>
        <p:nvSpPr>
          <p:cNvPr id="1340" name="Google Shape;1340;p17"/>
          <p:cNvSpPr txBox="1"/>
          <p:nvPr/>
        </p:nvSpPr>
        <p:spPr>
          <a:xfrm>
            <a:off x="3942336" y="5843825"/>
            <a:ext cx="17586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Long-spined Urchin</a:t>
            </a:r>
            <a:endParaRPr sz="1200">
              <a:solidFill>
                <a:srgbClr val="CC0000"/>
              </a:solidFill>
              <a:latin typeface="Sniglet"/>
              <a:ea typeface="Sniglet"/>
              <a:cs typeface="Sniglet"/>
              <a:sym typeface="Sniglet"/>
            </a:endParaRPr>
          </a:p>
        </p:txBody>
      </p:sp>
      <p:sp>
        <p:nvSpPr>
          <p:cNvPr id="1341" name="Google Shape;1341;p17"/>
          <p:cNvSpPr txBox="1">
            <a:spLocks noGrp="1"/>
          </p:cNvSpPr>
          <p:nvPr>
            <p:ph type="body" idx="3"/>
          </p:nvPr>
        </p:nvSpPr>
        <p:spPr>
          <a:xfrm>
            <a:off x="5954675" y="1521873"/>
            <a:ext cx="2710500" cy="7710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solidFill>
                  <a:schemeClr val="dk1"/>
                </a:solidFill>
                <a:latin typeface="Sniglet"/>
                <a:ea typeface="Sniglet"/>
                <a:cs typeface="Sniglet"/>
                <a:sym typeface="Sniglet"/>
              </a:rPr>
              <a:t>Fish that eat the algae </a:t>
            </a:r>
            <a:br>
              <a:rPr lang="en" b="1">
                <a:solidFill>
                  <a:schemeClr val="dk1"/>
                </a:solidFill>
                <a:latin typeface="Sniglet"/>
                <a:ea typeface="Sniglet"/>
                <a:cs typeface="Sniglet"/>
                <a:sym typeface="Sniglet"/>
              </a:rPr>
            </a:br>
            <a:r>
              <a:rPr lang="en" b="1">
                <a:solidFill>
                  <a:schemeClr val="dk1"/>
                </a:solidFill>
                <a:latin typeface="Sniglet"/>
                <a:ea typeface="Sniglet"/>
                <a:cs typeface="Sniglet"/>
                <a:sym typeface="Sniglet"/>
              </a:rPr>
              <a:t>that grows in tanks</a:t>
            </a:r>
            <a:endParaRPr b="1">
              <a:solidFill>
                <a:schemeClr val="dk1"/>
              </a:solidFill>
              <a:latin typeface="Sniglet"/>
              <a:ea typeface="Sniglet"/>
              <a:cs typeface="Sniglet"/>
              <a:sym typeface="Sniglet"/>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1342" name="Google Shape;1342;p17" descr="A yellow tang shaped like a tall oval with a small tail. The fish’s body is bright yellow. Its face has a dark black eye and a long snout." title="Yellow tang"/>
          <p:cNvPicPr preferRelativeResize="0"/>
          <p:nvPr/>
        </p:nvPicPr>
        <p:blipFill>
          <a:blip r:embed="rId10" cstate="screen">
            <a:alphaModFix/>
            <a:extLst>
              <a:ext uri="{28A0092B-C50C-407E-A947-70E740481C1C}">
                <a14:useLocalDpi xmlns:a14="http://schemas.microsoft.com/office/drawing/2010/main"/>
              </a:ext>
            </a:extLst>
          </a:blip>
          <a:stretch>
            <a:fillRect/>
          </a:stretch>
        </p:blipFill>
        <p:spPr>
          <a:xfrm>
            <a:off x="6750703" y="2394616"/>
            <a:ext cx="1106700" cy="702767"/>
          </a:xfrm>
          <a:prstGeom prst="rect">
            <a:avLst/>
          </a:prstGeom>
          <a:noFill/>
          <a:ln>
            <a:noFill/>
          </a:ln>
        </p:spPr>
      </p:pic>
      <p:sp>
        <p:nvSpPr>
          <p:cNvPr id="1343" name="Google Shape;1343;p17"/>
          <p:cNvSpPr txBox="1"/>
          <p:nvPr/>
        </p:nvSpPr>
        <p:spPr>
          <a:xfrm>
            <a:off x="6446800" y="3038268"/>
            <a:ext cx="17145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Yellow Tang</a:t>
            </a:r>
            <a:endParaRPr sz="1200">
              <a:solidFill>
                <a:srgbClr val="CC0000"/>
              </a:solidFill>
              <a:latin typeface="Sniglet"/>
              <a:ea typeface="Sniglet"/>
              <a:cs typeface="Sniglet"/>
              <a:sym typeface="Sniglet"/>
            </a:endParaRPr>
          </a:p>
        </p:txBody>
      </p:sp>
      <p:pic>
        <p:nvPicPr>
          <p:cNvPr id="1344" name="Google Shape;1344;p17" descr="A lined butterflyfish with vertical black stripes on its back. The fish has a large whitish body with a big black band over its eye, and another band at the base of its yellow tail." title="Lined butterflyfish"/>
          <p:cNvPicPr preferRelativeResize="0"/>
          <p:nvPr/>
        </p:nvPicPr>
        <p:blipFill>
          <a:blip r:embed="rId11" cstate="screen">
            <a:alphaModFix/>
            <a:extLst>
              <a:ext uri="{28A0092B-C50C-407E-A947-70E740481C1C}">
                <a14:useLocalDpi xmlns:a14="http://schemas.microsoft.com/office/drawing/2010/main"/>
              </a:ext>
            </a:extLst>
          </a:blip>
          <a:stretch>
            <a:fillRect/>
          </a:stretch>
        </p:blipFill>
        <p:spPr>
          <a:xfrm>
            <a:off x="6841264" y="3829752"/>
            <a:ext cx="1106700" cy="686154"/>
          </a:xfrm>
          <a:prstGeom prst="rect">
            <a:avLst/>
          </a:prstGeom>
          <a:noFill/>
          <a:ln>
            <a:noFill/>
          </a:ln>
        </p:spPr>
      </p:pic>
      <p:sp>
        <p:nvSpPr>
          <p:cNvPr id="1345" name="Google Shape;1345;p17"/>
          <p:cNvSpPr txBox="1"/>
          <p:nvPr/>
        </p:nvSpPr>
        <p:spPr>
          <a:xfrm>
            <a:off x="6446800" y="4454670"/>
            <a:ext cx="20028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Lined Butterflyfish</a:t>
            </a:r>
            <a:endParaRPr sz="1200">
              <a:solidFill>
                <a:srgbClr val="CC0000"/>
              </a:solidFill>
              <a:latin typeface="Sniglet"/>
              <a:ea typeface="Sniglet"/>
              <a:cs typeface="Sniglet"/>
              <a:sym typeface="Sniglet"/>
            </a:endParaRPr>
          </a:p>
        </p:txBody>
      </p:sp>
      <p:pic>
        <p:nvPicPr>
          <p:cNvPr id="1346" name="Google Shape;1346;p17" descr="A black achilles tang with a bright orange teardrop-shaped patch near its tail and an orange stripe on its tail. " title="Achilles tang"/>
          <p:cNvPicPr preferRelativeResize="0"/>
          <p:nvPr/>
        </p:nvPicPr>
        <p:blipFill>
          <a:blip r:embed="rId12" cstate="screen">
            <a:alphaModFix/>
            <a:extLst>
              <a:ext uri="{28A0092B-C50C-407E-A947-70E740481C1C}">
                <a14:useLocalDpi xmlns:a14="http://schemas.microsoft.com/office/drawing/2010/main"/>
              </a:ext>
            </a:extLst>
          </a:blip>
          <a:stretch>
            <a:fillRect/>
          </a:stretch>
        </p:blipFill>
        <p:spPr>
          <a:xfrm>
            <a:off x="6688874" y="5230748"/>
            <a:ext cx="1224001" cy="642553"/>
          </a:xfrm>
          <a:prstGeom prst="rect">
            <a:avLst/>
          </a:prstGeom>
          <a:noFill/>
          <a:ln>
            <a:noFill/>
          </a:ln>
        </p:spPr>
      </p:pic>
      <p:sp>
        <p:nvSpPr>
          <p:cNvPr id="1347" name="Google Shape;1347;p17"/>
          <p:cNvSpPr txBox="1"/>
          <p:nvPr/>
        </p:nvSpPr>
        <p:spPr>
          <a:xfrm>
            <a:off x="6479525" y="5810600"/>
            <a:ext cx="18951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Achilles Tang</a:t>
            </a:r>
            <a:endParaRPr sz="1200">
              <a:solidFill>
                <a:srgbClr val="CC0000"/>
              </a:solidFill>
              <a:latin typeface="Sniglet"/>
              <a:ea typeface="Sniglet"/>
              <a:cs typeface="Sniglet"/>
              <a:sym typeface="Sniglet"/>
            </a:endParaRPr>
          </a:p>
        </p:txBody>
      </p:sp>
      <p:sp>
        <p:nvSpPr>
          <p:cNvPr id="1348" name="Google Shape;1348;p17"/>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52"/>
        <p:cNvGrpSpPr/>
        <p:nvPr/>
      </p:nvGrpSpPr>
      <p:grpSpPr>
        <a:xfrm>
          <a:off x="0" y="0"/>
          <a:ext cx="0" cy="0"/>
          <a:chOff x="0" y="0"/>
          <a:chExt cx="0" cy="0"/>
        </a:xfrm>
      </p:grpSpPr>
      <p:sp>
        <p:nvSpPr>
          <p:cNvPr id="1353" name="Google Shape;1353;p18"/>
          <p:cNvSpPr txBox="1">
            <a:spLocks noGrp="1"/>
          </p:cNvSpPr>
          <p:nvPr>
            <p:ph type="title"/>
          </p:nvPr>
        </p:nvSpPr>
        <p:spPr>
          <a:xfrm>
            <a:off x="3397675" y="461200"/>
            <a:ext cx="2434200" cy="360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600" b="1">
                <a:latin typeface="Sniglet"/>
                <a:ea typeface="Sniglet"/>
                <a:cs typeface="Sniglet"/>
                <a:sym typeface="Sniglet"/>
              </a:rPr>
              <a:t>Tools</a:t>
            </a:r>
            <a:endParaRPr sz="1600" b="1">
              <a:latin typeface="Sniglet"/>
              <a:ea typeface="Sniglet"/>
              <a:cs typeface="Sniglet"/>
              <a:sym typeface="Sniglet"/>
            </a:endParaRPr>
          </a:p>
        </p:txBody>
      </p:sp>
      <p:sp>
        <p:nvSpPr>
          <p:cNvPr id="1354" name="Google Shape;1354;p18"/>
          <p:cNvSpPr txBox="1">
            <a:spLocks noGrp="1"/>
          </p:cNvSpPr>
          <p:nvPr>
            <p:ph type="body" idx="1"/>
          </p:nvPr>
        </p:nvSpPr>
        <p:spPr>
          <a:xfrm>
            <a:off x="1321950" y="886250"/>
            <a:ext cx="6500100" cy="543900"/>
          </a:xfrm>
          <a:prstGeom prst="rect">
            <a:avLst/>
          </a:prstGeom>
        </p:spPr>
        <p:txBody>
          <a:bodyPr spcFirstLastPara="1" wrap="square" lIns="91425" tIns="91425" rIns="91425" bIns="91425" anchor="ctr" anchorCtr="0">
            <a:noAutofit/>
          </a:bodyPr>
          <a:lstStyle/>
          <a:p>
            <a:pPr marL="0" lvl="0" indent="0" algn="ctr" rtl="0">
              <a:spcBef>
                <a:spcPts val="1000"/>
              </a:spcBef>
              <a:spcAft>
                <a:spcPts val="0"/>
              </a:spcAft>
              <a:buNone/>
            </a:pPr>
            <a:r>
              <a:rPr lang="en" b="1">
                <a:latin typeface="Sniglet"/>
                <a:ea typeface="Sniglet"/>
                <a:cs typeface="Sniglet"/>
                <a:sym typeface="Sniglet"/>
              </a:rPr>
              <a:t>Use some of these images to set up your aquarium. </a:t>
            </a:r>
            <a:br>
              <a:rPr lang="en" b="1">
                <a:latin typeface="Sniglet"/>
                <a:ea typeface="Sniglet"/>
                <a:cs typeface="Sniglet"/>
                <a:sym typeface="Sniglet"/>
              </a:rPr>
            </a:br>
            <a:r>
              <a:rPr lang="en" b="1">
                <a:latin typeface="Sniglet"/>
                <a:ea typeface="Sniglet"/>
                <a:cs typeface="Sniglet"/>
                <a:sym typeface="Sniglet"/>
              </a:rPr>
              <a:t>Think about which tools you’ll need to keep your aquarium habitat healthy.</a:t>
            </a:r>
            <a:endParaRPr b="1">
              <a:latin typeface="Sniglet"/>
              <a:ea typeface="Sniglet"/>
              <a:cs typeface="Sniglet"/>
              <a:sym typeface="Sniglet"/>
            </a:endParaRPr>
          </a:p>
          <a:p>
            <a:pPr marL="0" lvl="0" indent="0" algn="l" rtl="0">
              <a:spcBef>
                <a:spcPts val="0"/>
              </a:spcBef>
              <a:spcAft>
                <a:spcPts val="0"/>
              </a:spcAft>
              <a:buNone/>
            </a:pPr>
            <a:endParaRPr/>
          </a:p>
        </p:txBody>
      </p:sp>
      <p:sp>
        <p:nvSpPr>
          <p:cNvPr id="1355" name="Google Shape;1355;p18"/>
          <p:cNvSpPr txBox="1">
            <a:spLocks noGrp="1"/>
          </p:cNvSpPr>
          <p:nvPr>
            <p:ph type="body" idx="2"/>
          </p:nvPr>
        </p:nvSpPr>
        <p:spPr>
          <a:xfrm>
            <a:off x="454725" y="1506325"/>
            <a:ext cx="2734800" cy="4914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solidFill>
                  <a:schemeClr val="dk1"/>
                </a:solidFill>
                <a:latin typeface="Sniglet"/>
                <a:ea typeface="Sniglet"/>
                <a:cs typeface="Sniglet"/>
                <a:sym typeface="Sniglet"/>
              </a:rPr>
              <a:t>To control the water:</a:t>
            </a:r>
            <a:endParaRPr/>
          </a:p>
        </p:txBody>
      </p:sp>
      <p:pic>
        <p:nvPicPr>
          <p:cNvPr id="1356" name="Google Shape;1356;p18" title="A water pump for an aquarium"/>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724505" y="2292399"/>
            <a:ext cx="1237250" cy="2166657"/>
          </a:xfrm>
          <a:prstGeom prst="rect">
            <a:avLst/>
          </a:prstGeom>
          <a:noFill/>
          <a:ln>
            <a:noFill/>
          </a:ln>
        </p:spPr>
      </p:pic>
      <p:sp>
        <p:nvSpPr>
          <p:cNvPr id="1357" name="Google Shape;1357;p18"/>
          <p:cNvSpPr txBox="1"/>
          <p:nvPr/>
        </p:nvSpPr>
        <p:spPr>
          <a:xfrm>
            <a:off x="518575" y="4695429"/>
            <a:ext cx="12372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Water pump</a:t>
            </a:r>
            <a:endParaRPr sz="1200" b="1">
              <a:solidFill>
                <a:srgbClr val="CC0000"/>
              </a:solidFill>
              <a:latin typeface="Sniglet"/>
              <a:ea typeface="Sniglet"/>
              <a:cs typeface="Sniglet"/>
              <a:sym typeface="Sniglet"/>
            </a:endParaRPr>
          </a:p>
        </p:txBody>
      </p:sp>
      <p:pic>
        <p:nvPicPr>
          <p:cNvPr id="1358" name="Google Shape;1358;p18" title="A water heater for an aquarium"/>
          <p:cNvPicPr preferRelativeResize="0"/>
          <p:nvPr/>
        </p:nvPicPr>
        <p:blipFill>
          <a:blip r:embed="rId4" cstate="screen">
            <a:alphaModFix/>
            <a:extLst>
              <a:ext uri="{28A0092B-C50C-407E-A947-70E740481C1C}">
                <a14:useLocalDpi xmlns:a14="http://schemas.microsoft.com/office/drawing/2010/main"/>
              </a:ext>
            </a:extLst>
          </a:blip>
          <a:stretch>
            <a:fillRect/>
          </a:stretch>
        </p:blipFill>
        <p:spPr>
          <a:xfrm>
            <a:off x="2354305" y="2251641"/>
            <a:ext cx="440400" cy="2270525"/>
          </a:xfrm>
          <a:prstGeom prst="rect">
            <a:avLst/>
          </a:prstGeom>
          <a:noFill/>
          <a:ln>
            <a:noFill/>
          </a:ln>
        </p:spPr>
      </p:pic>
      <p:sp>
        <p:nvSpPr>
          <p:cNvPr id="1359" name="Google Shape;1359;p18"/>
          <p:cNvSpPr txBox="1"/>
          <p:nvPr/>
        </p:nvSpPr>
        <p:spPr>
          <a:xfrm>
            <a:off x="2031243" y="4695429"/>
            <a:ext cx="11628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Water heater</a:t>
            </a:r>
            <a:endParaRPr sz="1200" b="1">
              <a:solidFill>
                <a:srgbClr val="CC0000"/>
              </a:solidFill>
              <a:latin typeface="Sniglet"/>
              <a:ea typeface="Sniglet"/>
              <a:cs typeface="Sniglet"/>
              <a:sym typeface="Sniglet"/>
            </a:endParaRPr>
          </a:p>
        </p:txBody>
      </p:sp>
      <p:sp>
        <p:nvSpPr>
          <p:cNvPr id="1360" name="Google Shape;1360;p18"/>
          <p:cNvSpPr txBox="1">
            <a:spLocks noGrp="1"/>
          </p:cNvSpPr>
          <p:nvPr>
            <p:ph type="body" idx="3"/>
          </p:nvPr>
        </p:nvSpPr>
        <p:spPr>
          <a:xfrm>
            <a:off x="3392625" y="1506325"/>
            <a:ext cx="2370300" cy="4914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solidFill>
                  <a:schemeClr val="dk1"/>
                </a:solidFill>
                <a:latin typeface="Sniglet"/>
                <a:ea typeface="Sniglet"/>
                <a:cs typeface="Sniglet"/>
                <a:sym typeface="Sniglet"/>
              </a:rPr>
              <a:t>To light:</a:t>
            </a:r>
            <a:endParaRPr/>
          </a:p>
        </p:txBody>
      </p:sp>
      <p:pic>
        <p:nvPicPr>
          <p:cNvPr id="1361" name="Google Shape;1361;p18" title="A yellow “sunlight” lamp for an aquarium"/>
          <p:cNvPicPr preferRelativeResize="0"/>
          <p:nvPr/>
        </p:nvPicPr>
        <p:blipFill>
          <a:blip r:embed="rId5" cstate="screen">
            <a:alphaModFix/>
            <a:extLst>
              <a:ext uri="{28A0092B-C50C-407E-A947-70E740481C1C}">
                <a14:useLocalDpi xmlns:a14="http://schemas.microsoft.com/office/drawing/2010/main"/>
              </a:ext>
            </a:extLst>
          </a:blip>
          <a:stretch>
            <a:fillRect/>
          </a:stretch>
        </p:blipFill>
        <p:spPr>
          <a:xfrm>
            <a:off x="3539453" y="2295800"/>
            <a:ext cx="2073700" cy="299750"/>
          </a:xfrm>
          <a:prstGeom prst="rect">
            <a:avLst/>
          </a:prstGeom>
          <a:noFill/>
          <a:ln>
            <a:noFill/>
          </a:ln>
        </p:spPr>
      </p:pic>
      <p:sp>
        <p:nvSpPr>
          <p:cNvPr id="1362" name="Google Shape;1362;p18"/>
          <p:cNvSpPr txBox="1"/>
          <p:nvPr/>
        </p:nvSpPr>
        <p:spPr>
          <a:xfrm>
            <a:off x="3680500" y="2641609"/>
            <a:ext cx="17916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“Sunlight” lamp</a:t>
            </a:r>
            <a:endParaRPr sz="1200" b="1">
              <a:solidFill>
                <a:srgbClr val="CC0000"/>
              </a:solidFill>
              <a:latin typeface="Sniglet"/>
              <a:ea typeface="Sniglet"/>
              <a:cs typeface="Sniglet"/>
              <a:sym typeface="Sniglet"/>
            </a:endParaRPr>
          </a:p>
        </p:txBody>
      </p:sp>
      <p:pic>
        <p:nvPicPr>
          <p:cNvPr id="1363" name="Google Shape;1363;p18" title="A bluish “moonlight” lamp for an aquarium"/>
          <p:cNvPicPr preferRelativeResize="0"/>
          <p:nvPr/>
        </p:nvPicPr>
        <p:blipFill>
          <a:blip r:embed="rId6" cstate="screen">
            <a:alphaModFix/>
            <a:extLst>
              <a:ext uri="{28A0092B-C50C-407E-A947-70E740481C1C}">
                <a14:useLocalDpi xmlns:a14="http://schemas.microsoft.com/office/drawing/2010/main"/>
              </a:ext>
            </a:extLst>
          </a:blip>
          <a:stretch>
            <a:fillRect/>
          </a:stretch>
        </p:blipFill>
        <p:spPr>
          <a:xfrm>
            <a:off x="3539453" y="3431525"/>
            <a:ext cx="2073700" cy="299750"/>
          </a:xfrm>
          <a:prstGeom prst="rect">
            <a:avLst/>
          </a:prstGeom>
          <a:noFill/>
          <a:ln>
            <a:noFill/>
          </a:ln>
        </p:spPr>
      </p:pic>
      <p:sp>
        <p:nvSpPr>
          <p:cNvPr id="1364" name="Google Shape;1364;p18"/>
          <p:cNvSpPr txBox="1"/>
          <p:nvPr/>
        </p:nvSpPr>
        <p:spPr>
          <a:xfrm>
            <a:off x="3682575" y="3750985"/>
            <a:ext cx="17916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1200" b="1">
                <a:solidFill>
                  <a:srgbClr val="CC0000"/>
                </a:solidFill>
                <a:latin typeface="Sniglet"/>
                <a:ea typeface="Sniglet"/>
                <a:cs typeface="Sniglet"/>
                <a:sym typeface="Sniglet"/>
              </a:rPr>
              <a:t>“Moonlight” lamp</a:t>
            </a:r>
            <a:endParaRPr sz="1200" b="1">
              <a:solidFill>
                <a:srgbClr val="CC0000"/>
              </a:solidFill>
              <a:latin typeface="Sniglet"/>
              <a:ea typeface="Sniglet"/>
              <a:cs typeface="Sniglet"/>
              <a:sym typeface="Sniglet"/>
            </a:endParaRPr>
          </a:p>
        </p:txBody>
      </p:sp>
      <p:sp>
        <p:nvSpPr>
          <p:cNvPr id="1365" name="Google Shape;1365;p18"/>
          <p:cNvSpPr txBox="1">
            <a:spLocks noGrp="1"/>
          </p:cNvSpPr>
          <p:nvPr>
            <p:ph type="body" idx="4"/>
          </p:nvPr>
        </p:nvSpPr>
        <p:spPr>
          <a:xfrm>
            <a:off x="3392625" y="4824350"/>
            <a:ext cx="2370300" cy="4914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solidFill>
                  <a:schemeClr val="dk1"/>
                </a:solidFill>
                <a:latin typeface="Sniglet"/>
                <a:ea typeface="Sniglet"/>
                <a:cs typeface="Sniglet"/>
                <a:sym typeface="Sniglet"/>
              </a:rPr>
              <a:t>Switches and buttons</a:t>
            </a:r>
            <a:endParaRPr/>
          </a:p>
        </p:txBody>
      </p:sp>
      <p:pic>
        <p:nvPicPr>
          <p:cNvPr id="1366" name="Google Shape;1366;p18" title="Blue lever"/>
          <p:cNvPicPr preferRelativeResize="0"/>
          <p:nvPr/>
        </p:nvPicPr>
        <p:blipFill>
          <a:blip r:embed="rId7" cstate="screen">
            <a:alphaModFix/>
            <a:extLst>
              <a:ext uri="{28A0092B-C50C-407E-A947-70E740481C1C}">
                <a14:useLocalDpi xmlns:a14="http://schemas.microsoft.com/office/drawing/2010/main"/>
              </a:ext>
            </a:extLst>
          </a:blip>
          <a:stretch>
            <a:fillRect/>
          </a:stretch>
        </p:blipFill>
        <p:spPr>
          <a:xfrm>
            <a:off x="3610658" y="5484439"/>
            <a:ext cx="198287" cy="645850"/>
          </a:xfrm>
          <a:prstGeom prst="rect">
            <a:avLst/>
          </a:prstGeom>
          <a:noFill/>
          <a:ln>
            <a:noFill/>
          </a:ln>
        </p:spPr>
      </p:pic>
      <p:pic>
        <p:nvPicPr>
          <p:cNvPr id="1367" name="Google Shape;1367;p18" title="Two blue buttons"/>
          <p:cNvPicPr preferRelativeResize="0"/>
          <p:nvPr/>
        </p:nvPicPr>
        <p:blipFill>
          <a:blip r:embed="rId8" cstate="screen">
            <a:alphaModFix/>
            <a:extLst>
              <a:ext uri="{28A0092B-C50C-407E-A947-70E740481C1C}">
                <a14:useLocalDpi xmlns:a14="http://schemas.microsoft.com/office/drawing/2010/main"/>
              </a:ext>
            </a:extLst>
          </a:blip>
          <a:stretch>
            <a:fillRect/>
          </a:stretch>
        </p:blipFill>
        <p:spPr>
          <a:xfrm>
            <a:off x="3955627" y="5535433"/>
            <a:ext cx="198287" cy="543874"/>
          </a:xfrm>
          <a:prstGeom prst="rect">
            <a:avLst/>
          </a:prstGeom>
          <a:noFill/>
          <a:ln>
            <a:noFill/>
          </a:ln>
        </p:spPr>
      </p:pic>
      <p:pic>
        <p:nvPicPr>
          <p:cNvPr id="1368" name="Google Shape;1368;p18" title="Red lever"/>
          <p:cNvPicPr preferRelativeResize="0"/>
          <p:nvPr/>
        </p:nvPicPr>
        <p:blipFill>
          <a:blip r:embed="rId9" cstate="screen">
            <a:alphaModFix/>
            <a:extLst>
              <a:ext uri="{28A0092B-C50C-407E-A947-70E740481C1C}">
                <a14:useLocalDpi xmlns:a14="http://schemas.microsoft.com/office/drawing/2010/main"/>
              </a:ext>
            </a:extLst>
          </a:blip>
          <a:stretch>
            <a:fillRect/>
          </a:stretch>
        </p:blipFill>
        <p:spPr>
          <a:xfrm>
            <a:off x="4335500" y="5484439"/>
            <a:ext cx="198300" cy="627937"/>
          </a:xfrm>
          <a:prstGeom prst="rect">
            <a:avLst/>
          </a:prstGeom>
          <a:noFill/>
          <a:ln>
            <a:noFill/>
          </a:ln>
        </p:spPr>
      </p:pic>
      <p:pic>
        <p:nvPicPr>
          <p:cNvPr id="1369" name="Google Shape;1369;p18" title="Two red buttons"/>
          <p:cNvPicPr preferRelativeResize="0"/>
          <p:nvPr/>
        </p:nvPicPr>
        <p:blipFill>
          <a:blip r:embed="rId10" cstate="screen">
            <a:alphaModFix/>
            <a:extLst>
              <a:ext uri="{28A0092B-C50C-407E-A947-70E740481C1C}">
                <a14:useLocalDpi xmlns:a14="http://schemas.microsoft.com/office/drawing/2010/main"/>
              </a:ext>
            </a:extLst>
          </a:blip>
          <a:stretch>
            <a:fillRect/>
          </a:stretch>
        </p:blipFill>
        <p:spPr>
          <a:xfrm>
            <a:off x="4670779" y="5535433"/>
            <a:ext cx="192792" cy="528789"/>
          </a:xfrm>
          <a:prstGeom prst="rect">
            <a:avLst/>
          </a:prstGeom>
          <a:noFill/>
          <a:ln>
            <a:noFill/>
          </a:ln>
        </p:spPr>
      </p:pic>
      <p:pic>
        <p:nvPicPr>
          <p:cNvPr id="1370" name="Google Shape;1370;p18" title="Yellow lever"/>
          <p:cNvPicPr preferRelativeResize="0"/>
          <p:nvPr/>
        </p:nvPicPr>
        <p:blipFill>
          <a:blip r:embed="rId11" cstate="screen">
            <a:alphaModFix/>
            <a:extLst>
              <a:ext uri="{28A0092B-C50C-407E-A947-70E740481C1C}">
                <a14:useLocalDpi xmlns:a14="http://schemas.microsoft.com/office/drawing/2010/main"/>
              </a:ext>
            </a:extLst>
          </a:blip>
          <a:stretch>
            <a:fillRect/>
          </a:stretch>
        </p:blipFill>
        <p:spPr>
          <a:xfrm>
            <a:off x="5060350" y="5484439"/>
            <a:ext cx="198300" cy="633446"/>
          </a:xfrm>
          <a:prstGeom prst="rect">
            <a:avLst/>
          </a:prstGeom>
          <a:noFill/>
          <a:ln>
            <a:noFill/>
          </a:ln>
        </p:spPr>
      </p:pic>
      <p:pic>
        <p:nvPicPr>
          <p:cNvPr id="1371" name="Google Shape;1371;p18" title="Two yellow buttons"/>
          <p:cNvPicPr preferRelativeResize="0"/>
          <p:nvPr/>
        </p:nvPicPr>
        <p:blipFill>
          <a:blip r:embed="rId12" cstate="screen">
            <a:alphaModFix/>
            <a:extLst>
              <a:ext uri="{28A0092B-C50C-407E-A947-70E740481C1C}">
                <a14:useLocalDpi xmlns:a14="http://schemas.microsoft.com/office/drawing/2010/main"/>
              </a:ext>
            </a:extLst>
          </a:blip>
          <a:stretch>
            <a:fillRect/>
          </a:stretch>
        </p:blipFill>
        <p:spPr>
          <a:xfrm>
            <a:off x="5380429" y="5535433"/>
            <a:ext cx="192792" cy="528789"/>
          </a:xfrm>
          <a:prstGeom prst="rect">
            <a:avLst/>
          </a:prstGeom>
          <a:noFill/>
          <a:ln>
            <a:noFill/>
          </a:ln>
        </p:spPr>
      </p:pic>
      <p:sp>
        <p:nvSpPr>
          <p:cNvPr id="1372" name="Google Shape;1372;p18"/>
          <p:cNvSpPr txBox="1">
            <a:spLocks noGrp="1"/>
          </p:cNvSpPr>
          <p:nvPr>
            <p:ph type="body" idx="5"/>
          </p:nvPr>
        </p:nvSpPr>
        <p:spPr>
          <a:xfrm>
            <a:off x="5966025" y="1506325"/>
            <a:ext cx="2734800" cy="4914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 b="1">
                <a:solidFill>
                  <a:schemeClr val="dk1"/>
                </a:solidFill>
                <a:latin typeface="Sniglet"/>
                <a:ea typeface="Sniglet"/>
                <a:cs typeface="Sniglet"/>
                <a:sym typeface="Sniglet"/>
              </a:rPr>
              <a:t>To measure:</a:t>
            </a:r>
            <a:endParaRPr/>
          </a:p>
        </p:txBody>
      </p:sp>
      <p:pic>
        <p:nvPicPr>
          <p:cNvPr id="1373" name="Google Shape;1373;p18" title="Thermometer to measure water temperature"/>
          <p:cNvPicPr preferRelativeResize="0"/>
          <p:nvPr/>
        </p:nvPicPr>
        <p:blipFill>
          <a:blip r:embed="rId13" cstate="screen">
            <a:alphaModFix/>
            <a:extLst>
              <a:ext uri="{28A0092B-C50C-407E-A947-70E740481C1C}">
                <a14:useLocalDpi xmlns:a14="http://schemas.microsoft.com/office/drawing/2010/main"/>
              </a:ext>
            </a:extLst>
          </a:blip>
          <a:stretch>
            <a:fillRect/>
          </a:stretch>
        </p:blipFill>
        <p:spPr>
          <a:xfrm>
            <a:off x="6096784" y="2295802"/>
            <a:ext cx="2473183" cy="503120"/>
          </a:xfrm>
          <a:prstGeom prst="rect">
            <a:avLst/>
          </a:prstGeom>
          <a:noFill/>
          <a:ln>
            <a:noFill/>
          </a:ln>
        </p:spPr>
      </p:pic>
      <p:sp>
        <p:nvSpPr>
          <p:cNvPr id="1374" name="Google Shape;1374;p18" title="Space to add the water temperature in celcius"/>
          <p:cNvSpPr txBox="1"/>
          <p:nvPr/>
        </p:nvSpPr>
        <p:spPr>
          <a:xfrm>
            <a:off x="7895277" y="2353613"/>
            <a:ext cx="3834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t>##</a:t>
            </a:r>
            <a:endParaRPr b="1"/>
          </a:p>
        </p:txBody>
      </p:sp>
      <p:sp>
        <p:nvSpPr>
          <p:cNvPr id="1375" name="Google Shape;1375;p18"/>
          <p:cNvSpPr txBox="1"/>
          <p:nvPr/>
        </p:nvSpPr>
        <p:spPr>
          <a:xfrm>
            <a:off x="6096775" y="2874664"/>
            <a:ext cx="24732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Clr>
                <a:schemeClr val="dk1"/>
              </a:buClr>
              <a:buSzPts val="1100"/>
              <a:buFont typeface="Arial"/>
              <a:buNone/>
            </a:pPr>
            <a:r>
              <a:rPr lang="en" sz="1200" b="1">
                <a:solidFill>
                  <a:srgbClr val="CC0000"/>
                </a:solidFill>
                <a:latin typeface="Sniglet"/>
                <a:ea typeface="Sniglet"/>
                <a:cs typeface="Sniglet"/>
                <a:sym typeface="Sniglet"/>
              </a:rPr>
              <a:t>Thermometer</a:t>
            </a:r>
            <a:endParaRPr sz="1200" b="1">
              <a:solidFill>
                <a:srgbClr val="CC0000"/>
              </a:solidFill>
              <a:latin typeface="Sniglet"/>
              <a:ea typeface="Sniglet"/>
              <a:cs typeface="Sniglet"/>
              <a:sym typeface="Sniglet"/>
            </a:endParaRPr>
          </a:p>
        </p:txBody>
      </p:sp>
      <p:pic>
        <p:nvPicPr>
          <p:cNvPr id="1376" name="Google Shape;1376;p18" title="pH meter"/>
          <p:cNvPicPr preferRelativeResize="0"/>
          <p:nvPr/>
        </p:nvPicPr>
        <p:blipFill>
          <a:blip r:embed="rId14" cstate="screen">
            <a:alphaModFix/>
            <a:extLst>
              <a:ext uri="{28A0092B-C50C-407E-A947-70E740481C1C}">
                <a14:useLocalDpi xmlns:a14="http://schemas.microsoft.com/office/drawing/2010/main"/>
              </a:ext>
            </a:extLst>
          </a:blip>
          <a:stretch>
            <a:fillRect/>
          </a:stretch>
        </p:blipFill>
        <p:spPr>
          <a:xfrm>
            <a:off x="6237936" y="3501192"/>
            <a:ext cx="2190900" cy="491481"/>
          </a:xfrm>
          <a:prstGeom prst="rect">
            <a:avLst/>
          </a:prstGeom>
          <a:noFill/>
          <a:ln>
            <a:noFill/>
          </a:ln>
        </p:spPr>
      </p:pic>
      <p:sp>
        <p:nvSpPr>
          <p:cNvPr id="1377" name="Google Shape;1377;p18" title="Space to add the pH level"/>
          <p:cNvSpPr txBox="1"/>
          <p:nvPr/>
        </p:nvSpPr>
        <p:spPr>
          <a:xfrm>
            <a:off x="7765050" y="3586125"/>
            <a:ext cx="5568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t>##</a:t>
            </a:r>
            <a:endParaRPr b="1"/>
          </a:p>
        </p:txBody>
      </p:sp>
      <p:sp>
        <p:nvSpPr>
          <p:cNvPr id="1378" name="Google Shape;1378;p18"/>
          <p:cNvSpPr txBox="1"/>
          <p:nvPr/>
        </p:nvSpPr>
        <p:spPr>
          <a:xfrm>
            <a:off x="6215875" y="4095070"/>
            <a:ext cx="22350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Clr>
                <a:schemeClr val="dk1"/>
              </a:buClr>
              <a:buSzPts val="1100"/>
              <a:buFont typeface="Arial"/>
              <a:buNone/>
            </a:pPr>
            <a:r>
              <a:rPr lang="en" sz="1200" b="1">
                <a:solidFill>
                  <a:srgbClr val="CC0000"/>
                </a:solidFill>
                <a:latin typeface="Sniglet"/>
                <a:ea typeface="Sniglet"/>
                <a:cs typeface="Sniglet"/>
                <a:sym typeface="Sniglet"/>
              </a:rPr>
              <a:t>pH meter</a:t>
            </a:r>
            <a:endParaRPr sz="1200" b="1">
              <a:solidFill>
                <a:srgbClr val="CC0000"/>
              </a:solidFill>
              <a:latin typeface="Sniglet"/>
              <a:ea typeface="Sniglet"/>
              <a:cs typeface="Sniglet"/>
              <a:sym typeface="Sniglet"/>
            </a:endParaRPr>
          </a:p>
          <a:p>
            <a:pPr marL="0" lvl="0" indent="0" algn="ctr" rtl="0">
              <a:spcBef>
                <a:spcPts val="0"/>
              </a:spcBef>
              <a:spcAft>
                <a:spcPts val="0"/>
              </a:spcAft>
              <a:buNone/>
            </a:pPr>
            <a:endParaRPr sz="1200" b="1">
              <a:solidFill>
                <a:srgbClr val="CC0000"/>
              </a:solidFill>
              <a:latin typeface="Sniglet"/>
              <a:ea typeface="Sniglet"/>
              <a:cs typeface="Sniglet"/>
              <a:sym typeface="Sniglet"/>
            </a:endParaRPr>
          </a:p>
        </p:txBody>
      </p:sp>
      <p:pic>
        <p:nvPicPr>
          <p:cNvPr id="1379" name="Google Shape;1379;p18" title="Salinometer to measure water salinity level"/>
          <p:cNvPicPr preferRelativeResize="0"/>
          <p:nvPr/>
        </p:nvPicPr>
        <p:blipFill>
          <a:blip r:embed="rId15" cstate="screen">
            <a:alphaModFix/>
            <a:extLst>
              <a:ext uri="{28A0092B-C50C-407E-A947-70E740481C1C}">
                <a14:useLocalDpi xmlns:a14="http://schemas.microsoft.com/office/drawing/2010/main"/>
              </a:ext>
            </a:extLst>
          </a:blip>
          <a:stretch>
            <a:fillRect/>
          </a:stretch>
        </p:blipFill>
        <p:spPr>
          <a:xfrm>
            <a:off x="6282938" y="4784873"/>
            <a:ext cx="2100880" cy="491475"/>
          </a:xfrm>
          <a:prstGeom prst="rect">
            <a:avLst/>
          </a:prstGeom>
          <a:noFill/>
          <a:ln>
            <a:noFill/>
          </a:ln>
        </p:spPr>
      </p:pic>
      <p:sp>
        <p:nvSpPr>
          <p:cNvPr id="1380" name="Google Shape;1380;p18" title="Space to add the salinity level in parts per thousand (ppt)"/>
          <p:cNvSpPr txBox="1"/>
          <p:nvPr/>
        </p:nvSpPr>
        <p:spPr>
          <a:xfrm>
            <a:off x="7692576" y="4853613"/>
            <a:ext cx="383400" cy="35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b="1"/>
              <a:t>##</a:t>
            </a:r>
            <a:endParaRPr b="1"/>
          </a:p>
        </p:txBody>
      </p:sp>
      <p:sp>
        <p:nvSpPr>
          <p:cNvPr id="1381" name="Google Shape;1381;p18"/>
          <p:cNvSpPr txBox="1"/>
          <p:nvPr/>
        </p:nvSpPr>
        <p:spPr>
          <a:xfrm>
            <a:off x="6252775" y="5376133"/>
            <a:ext cx="2161200" cy="212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Clr>
                <a:schemeClr val="dk1"/>
              </a:buClr>
              <a:buSzPts val="1100"/>
              <a:buFont typeface="Arial"/>
              <a:buNone/>
            </a:pPr>
            <a:r>
              <a:rPr lang="en" sz="1200" b="1">
                <a:solidFill>
                  <a:srgbClr val="CC0000"/>
                </a:solidFill>
                <a:latin typeface="Sniglet"/>
                <a:ea typeface="Sniglet"/>
                <a:cs typeface="Sniglet"/>
                <a:sym typeface="Sniglet"/>
              </a:rPr>
              <a:t>Salinometer</a:t>
            </a:r>
            <a:endParaRPr sz="1200" b="1">
              <a:solidFill>
                <a:srgbClr val="CC0000"/>
              </a:solidFill>
              <a:latin typeface="Sniglet"/>
              <a:ea typeface="Sniglet"/>
              <a:cs typeface="Sniglet"/>
              <a:sym typeface="Sniglet"/>
            </a:endParaRPr>
          </a:p>
        </p:txBody>
      </p:sp>
      <p:sp>
        <p:nvSpPr>
          <p:cNvPr id="1382" name="Google Shape;1382;p18"/>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6"/>
        <p:cNvGrpSpPr/>
        <p:nvPr/>
      </p:nvGrpSpPr>
      <p:grpSpPr>
        <a:xfrm>
          <a:off x="0" y="0"/>
          <a:ext cx="0" cy="0"/>
          <a:chOff x="0" y="0"/>
          <a:chExt cx="0" cy="0"/>
        </a:xfrm>
      </p:grpSpPr>
      <p:sp>
        <p:nvSpPr>
          <p:cNvPr id="1387" name="Google Shape;1387;p19"/>
          <p:cNvSpPr txBox="1">
            <a:spLocks noGrp="1"/>
          </p:cNvSpPr>
          <p:nvPr>
            <p:ph type="title"/>
          </p:nvPr>
        </p:nvSpPr>
        <p:spPr>
          <a:xfrm>
            <a:off x="416025" y="449400"/>
            <a:ext cx="2709000" cy="12432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100" b="1">
                <a:latin typeface="Sniglet"/>
                <a:ea typeface="Sniglet"/>
                <a:cs typeface="Sniglet"/>
                <a:sym typeface="Sniglet"/>
              </a:rPr>
              <a:t>Share</a:t>
            </a:r>
            <a:endParaRPr sz="3100" b="1">
              <a:latin typeface="Sniglet"/>
              <a:ea typeface="Sniglet"/>
              <a:cs typeface="Sniglet"/>
              <a:sym typeface="Sniglet"/>
            </a:endParaRPr>
          </a:p>
        </p:txBody>
      </p:sp>
      <p:pic>
        <p:nvPicPr>
          <p:cNvPr id="1388" name="Google Shape;1388;p19" descr="A cartoon avatar of coral scientist Kate Quigley." title="Cartoon avatar of Kate Quigley"/>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3571915" y="372432"/>
            <a:ext cx="1272275" cy="1349375"/>
          </a:xfrm>
          <a:prstGeom prst="rect">
            <a:avLst/>
          </a:prstGeom>
          <a:noFill/>
          <a:ln>
            <a:noFill/>
          </a:ln>
        </p:spPr>
      </p:pic>
      <p:sp>
        <p:nvSpPr>
          <p:cNvPr id="1389" name="Google Shape;1389;p19"/>
          <p:cNvSpPr/>
          <p:nvPr/>
        </p:nvSpPr>
        <p:spPr>
          <a:xfrm>
            <a:off x="4961026" y="449400"/>
            <a:ext cx="3772800" cy="1276800"/>
          </a:xfrm>
          <a:prstGeom prst="rect">
            <a:avLst/>
          </a:prstGeom>
          <a:solidFill>
            <a:srgbClr val="FFFFFF"/>
          </a:solidFill>
          <a:ln w="28575" cap="flat" cmpd="sng">
            <a:solidFill>
              <a:srgbClr val="000000"/>
            </a:solidFill>
            <a:prstDash val="solid"/>
            <a:miter lim="8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500">
              <a:solidFill>
                <a:schemeClr val="dk1"/>
              </a:solidFill>
              <a:latin typeface="Sniglet"/>
              <a:ea typeface="Sniglet"/>
              <a:cs typeface="Sniglet"/>
              <a:sym typeface="Sniglet"/>
            </a:endParaRPr>
          </a:p>
          <a:p>
            <a:pPr marL="0" lvl="0" indent="0" algn="ctr" rtl="0">
              <a:spcBef>
                <a:spcPts val="0"/>
              </a:spcBef>
              <a:spcAft>
                <a:spcPts val="0"/>
              </a:spcAft>
              <a:buClr>
                <a:schemeClr val="dk1"/>
              </a:buClr>
              <a:buSzPts val="1100"/>
              <a:buFont typeface="Arial"/>
              <a:buNone/>
            </a:pPr>
            <a:r>
              <a:rPr lang="en" sz="1500">
                <a:solidFill>
                  <a:schemeClr val="dk1"/>
                </a:solidFill>
                <a:latin typeface="Sniglet"/>
                <a:ea typeface="Sniglet"/>
                <a:cs typeface="Sniglet"/>
                <a:sym typeface="Sniglet"/>
              </a:rPr>
              <a:t>Explaining your work is a big part </a:t>
            </a:r>
            <a:br>
              <a:rPr lang="en" sz="1500">
                <a:solidFill>
                  <a:schemeClr val="dk1"/>
                </a:solidFill>
                <a:latin typeface="Sniglet"/>
                <a:ea typeface="Sniglet"/>
                <a:cs typeface="Sniglet"/>
                <a:sym typeface="Sniglet"/>
              </a:rPr>
            </a:br>
            <a:r>
              <a:rPr lang="en" sz="1500">
                <a:solidFill>
                  <a:schemeClr val="dk1"/>
                </a:solidFill>
                <a:latin typeface="Sniglet"/>
                <a:ea typeface="Sniglet"/>
                <a:cs typeface="Sniglet"/>
                <a:sym typeface="Sniglet"/>
              </a:rPr>
              <a:t>of your job when you’re a scientist. </a:t>
            </a:r>
            <a:br>
              <a:rPr lang="en" sz="1500">
                <a:solidFill>
                  <a:schemeClr val="dk1"/>
                </a:solidFill>
                <a:latin typeface="Sniglet"/>
                <a:ea typeface="Sniglet"/>
                <a:cs typeface="Sniglet"/>
                <a:sym typeface="Sniglet"/>
              </a:rPr>
            </a:br>
            <a:r>
              <a:rPr lang="en" sz="1500">
                <a:solidFill>
                  <a:schemeClr val="dk1"/>
                </a:solidFill>
                <a:latin typeface="Sniglet"/>
                <a:ea typeface="Sniglet"/>
                <a:cs typeface="Sniglet"/>
                <a:sym typeface="Sniglet"/>
              </a:rPr>
              <a:t>Share your thinking with us below! </a:t>
            </a:r>
            <a:endParaRPr sz="1500">
              <a:solidFill>
                <a:schemeClr val="dk1"/>
              </a:solidFill>
              <a:latin typeface="Sniglet"/>
              <a:ea typeface="Sniglet"/>
              <a:cs typeface="Sniglet"/>
              <a:sym typeface="Sniglet"/>
            </a:endParaRPr>
          </a:p>
          <a:p>
            <a:pPr marL="0" lvl="0" indent="0" algn="ctr" rtl="0">
              <a:lnSpc>
                <a:spcPct val="115000"/>
              </a:lnSpc>
              <a:spcBef>
                <a:spcPts val="0"/>
              </a:spcBef>
              <a:spcAft>
                <a:spcPts val="1600"/>
              </a:spcAft>
              <a:buNone/>
            </a:pPr>
            <a:endParaRPr sz="1500">
              <a:latin typeface="Sniglet"/>
              <a:ea typeface="Sniglet"/>
              <a:cs typeface="Sniglet"/>
              <a:sym typeface="Sniglet"/>
            </a:endParaRPr>
          </a:p>
        </p:txBody>
      </p:sp>
      <p:sp>
        <p:nvSpPr>
          <p:cNvPr id="1390" name="Google Shape;1390;p19"/>
          <p:cNvSpPr txBox="1"/>
          <p:nvPr/>
        </p:nvSpPr>
        <p:spPr>
          <a:xfrm>
            <a:off x="392625" y="2186225"/>
            <a:ext cx="7493700" cy="400200"/>
          </a:xfrm>
          <a:prstGeom prst="rect">
            <a:avLst/>
          </a:prstGeom>
          <a:noFill/>
          <a:ln>
            <a:noFill/>
          </a:ln>
        </p:spPr>
        <p:txBody>
          <a:bodyPr spcFirstLastPara="1" wrap="square" lIns="91425" tIns="91425" rIns="91425" bIns="91425" anchor="t" anchorCtr="0">
            <a:spAutoFit/>
          </a:bodyPr>
          <a:lstStyle/>
          <a:p>
            <a:pPr marL="0" lvl="0" indent="0" algn="l" rtl="0">
              <a:spcBef>
                <a:spcPts val="1000"/>
              </a:spcBef>
              <a:spcAft>
                <a:spcPts val="0"/>
              </a:spcAft>
              <a:buClr>
                <a:schemeClr val="dk1"/>
              </a:buClr>
              <a:buSzPts val="1100"/>
              <a:buFont typeface="Arial"/>
              <a:buNone/>
            </a:pPr>
            <a:r>
              <a:rPr lang="en" b="1">
                <a:solidFill>
                  <a:schemeClr val="dk1"/>
                </a:solidFill>
                <a:latin typeface="Sniglet"/>
                <a:ea typeface="Sniglet"/>
                <a:cs typeface="Sniglet"/>
                <a:sym typeface="Sniglet"/>
              </a:rPr>
              <a:t>Choose two things (a living organism or an aquarium tool)  from  your aquarium to explain. </a:t>
            </a:r>
            <a:endParaRPr b="1">
              <a:solidFill>
                <a:schemeClr val="dk1"/>
              </a:solidFill>
              <a:latin typeface="Sniglet"/>
              <a:ea typeface="Sniglet"/>
              <a:cs typeface="Sniglet"/>
              <a:sym typeface="Sniglet"/>
            </a:endParaRPr>
          </a:p>
        </p:txBody>
      </p:sp>
      <p:sp>
        <p:nvSpPr>
          <p:cNvPr id="1391" name="Google Shape;1391;p19"/>
          <p:cNvSpPr txBox="1"/>
          <p:nvPr/>
        </p:nvSpPr>
        <p:spPr>
          <a:xfrm>
            <a:off x="468750" y="2481688"/>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1000"/>
              </a:spcBef>
              <a:spcAft>
                <a:spcPts val="0"/>
              </a:spcAft>
              <a:buNone/>
            </a:pPr>
            <a:r>
              <a:rPr lang="en" b="1">
                <a:solidFill>
                  <a:schemeClr val="dk1"/>
                </a:solidFill>
                <a:latin typeface="Sniglet"/>
                <a:ea typeface="Sniglet"/>
                <a:cs typeface="Sniglet"/>
                <a:sym typeface="Sniglet"/>
              </a:rPr>
              <a:t>Thing 1: </a:t>
            </a:r>
            <a:endParaRPr/>
          </a:p>
        </p:txBody>
      </p:sp>
      <p:sp>
        <p:nvSpPr>
          <p:cNvPr id="1392" name="Google Shape;1392;p19"/>
          <p:cNvSpPr txBox="1">
            <a:spLocks noGrp="1"/>
          </p:cNvSpPr>
          <p:nvPr>
            <p:ph type="body" idx="1"/>
          </p:nvPr>
        </p:nvSpPr>
        <p:spPr>
          <a:xfrm>
            <a:off x="468750" y="2997336"/>
            <a:ext cx="4004700" cy="428100"/>
          </a:xfrm>
          <a:prstGeom prst="rect">
            <a:avLst/>
          </a:prstGeom>
          <a:solidFill>
            <a:srgbClr val="A2E7E7">
              <a:alpha val="28090"/>
            </a:srgbClr>
          </a:solidFill>
          <a:ln w="9525" cap="flat" cmpd="sng">
            <a:solidFill>
              <a:srgbClr val="7FDDDD"/>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300" dirty="0"/>
          </a:p>
        </p:txBody>
      </p:sp>
      <p:sp>
        <p:nvSpPr>
          <p:cNvPr id="1393" name="Google Shape;1393;p19"/>
          <p:cNvSpPr txBox="1"/>
          <p:nvPr/>
        </p:nvSpPr>
        <p:spPr>
          <a:xfrm>
            <a:off x="468825" y="3329225"/>
            <a:ext cx="4004700" cy="615600"/>
          </a:xfrm>
          <a:prstGeom prst="rect">
            <a:avLst/>
          </a:prstGeom>
          <a:noFill/>
          <a:ln>
            <a:noFill/>
          </a:ln>
        </p:spPr>
        <p:txBody>
          <a:bodyPr spcFirstLastPara="1" wrap="square" lIns="91425" tIns="91425" rIns="91425" bIns="91425" anchor="t" anchorCtr="0">
            <a:spAutoFit/>
          </a:bodyPr>
          <a:lstStyle/>
          <a:p>
            <a:pPr marL="0" lvl="0" indent="0" algn="l" rtl="0">
              <a:spcBef>
                <a:spcPts val="1000"/>
              </a:spcBef>
              <a:spcAft>
                <a:spcPts val="0"/>
              </a:spcAft>
              <a:buNone/>
            </a:pPr>
            <a:r>
              <a:rPr lang="en" b="1">
                <a:solidFill>
                  <a:schemeClr val="dk1"/>
                </a:solidFill>
                <a:latin typeface="Sniglet"/>
                <a:ea typeface="Sniglet"/>
                <a:cs typeface="Sniglet"/>
                <a:sym typeface="Sniglet"/>
              </a:rPr>
              <a:t>What part of the coral’s natural habitat does this thing  help to recreate?</a:t>
            </a:r>
            <a:endParaRPr b="1">
              <a:solidFill>
                <a:schemeClr val="dk1"/>
              </a:solidFill>
              <a:latin typeface="Sniglet"/>
              <a:ea typeface="Sniglet"/>
              <a:cs typeface="Sniglet"/>
              <a:sym typeface="Sniglet"/>
            </a:endParaRPr>
          </a:p>
        </p:txBody>
      </p:sp>
      <p:sp>
        <p:nvSpPr>
          <p:cNvPr id="1394" name="Google Shape;1394;p19"/>
          <p:cNvSpPr txBox="1">
            <a:spLocks noGrp="1"/>
          </p:cNvSpPr>
          <p:nvPr>
            <p:ph type="body" idx="2"/>
          </p:nvPr>
        </p:nvSpPr>
        <p:spPr>
          <a:xfrm>
            <a:off x="468750" y="4021464"/>
            <a:ext cx="4004700" cy="2495700"/>
          </a:xfrm>
          <a:prstGeom prst="rect">
            <a:avLst/>
          </a:prstGeom>
          <a:solidFill>
            <a:srgbClr val="A2E7E7">
              <a:alpha val="28090"/>
            </a:srgbClr>
          </a:solidFill>
          <a:ln w="9525" cap="flat" cmpd="sng">
            <a:solidFill>
              <a:srgbClr val="7FDDDD"/>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300" dirty="0"/>
          </a:p>
        </p:txBody>
      </p:sp>
      <p:sp>
        <p:nvSpPr>
          <p:cNvPr id="1395" name="Google Shape;1395;p19"/>
          <p:cNvSpPr txBox="1"/>
          <p:nvPr/>
        </p:nvSpPr>
        <p:spPr>
          <a:xfrm>
            <a:off x="4735950" y="2481688"/>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1000"/>
              </a:spcBef>
              <a:spcAft>
                <a:spcPts val="0"/>
              </a:spcAft>
              <a:buNone/>
            </a:pPr>
            <a:r>
              <a:rPr lang="en" b="1">
                <a:solidFill>
                  <a:schemeClr val="dk1"/>
                </a:solidFill>
                <a:latin typeface="Sniglet"/>
                <a:ea typeface="Sniglet"/>
                <a:cs typeface="Sniglet"/>
                <a:sym typeface="Sniglet"/>
              </a:rPr>
              <a:t>Thing 2: </a:t>
            </a:r>
            <a:endParaRPr/>
          </a:p>
        </p:txBody>
      </p:sp>
      <p:sp>
        <p:nvSpPr>
          <p:cNvPr id="1396" name="Google Shape;1396;p19"/>
          <p:cNvSpPr txBox="1">
            <a:spLocks noGrp="1"/>
          </p:cNvSpPr>
          <p:nvPr>
            <p:ph type="body" idx="3"/>
          </p:nvPr>
        </p:nvSpPr>
        <p:spPr>
          <a:xfrm>
            <a:off x="4729050" y="2997336"/>
            <a:ext cx="4004700" cy="428100"/>
          </a:xfrm>
          <a:prstGeom prst="rect">
            <a:avLst/>
          </a:prstGeom>
          <a:solidFill>
            <a:srgbClr val="A2E7E7">
              <a:alpha val="28090"/>
            </a:srgbClr>
          </a:solidFill>
          <a:ln w="9525" cap="flat" cmpd="sng">
            <a:solidFill>
              <a:srgbClr val="7FDDDD"/>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300"/>
          </a:p>
        </p:txBody>
      </p:sp>
      <p:sp>
        <p:nvSpPr>
          <p:cNvPr id="1397" name="Google Shape;1397;p19"/>
          <p:cNvSpPr txBox="1"/>
          <p:nvPr/>
        </p:nvSpPr>
        <p:spPr>
          <a:xfrm>
            <a:off x="4729125" y="3329225"/>
            <a:ext cx="4004700" cy="615600"/>
          </a:xfrm>
          <a:prstGeom prst="rect">
            <a:avLst/>
          </a:prstGeom>
          <a:noFill/>
          <a:ln>
            <a:noFill/>
          </a:ln>
        </p:spPr>
        <p:txBody>
          <a:bodyPr spcFirstLastPara="1" wrap="square" lIns="91425" tIns="91425" rIns="91425" bIns="91425" anchor="t" anchorCtr="0">
            <a:spAutoFit/>
          </a:bodyPr>
          <a:lstStyle/>
          <a:p>
            <a:pPr marL="0" lvl="0" indent="0" algn="l" rtl="0">
              <a:spcBef>
                <a:spcPts val="1000"/>
              </a:spcBef>
              <a:spcAft>
                <a:spcPts val="0"/>
              </a:spcAft>
              <a:buNone/>
            </a:pPr>
            <a:r>
              <a:rPr lang="en" b="1">
                <a:solidFill>
                  <a:schemeClr val="dk1"/>
                </a:solidFill>
                <a:latin typeface="Sniglet"/>
                <a:ea typeface="Sniglet"/>
                <a:cs typeface="Sniglet"/>
                <a:sym typeface="Sniglet"/>
              </a:rPr>
              <a:t>What part of the coral’s natural habitat does this thing  help to recreate?</a:t>
            </a:r>
            <a:endParaRPr b="1">
              <a:solidFill>
                <a:schemeClr val="dk1"/>
              </a:solidFill>
              <a:latin typeface="Sniglet"/>
              <a:ea typeface="Sniglet"/>
              <a:cs typeface="Sniglet"/>
              <a:sym typeface="Sniglet"/>
            </a:endParaRPr>
          </a:p>
        </p:txBody>
      </p:sp>
      <p:sp>
        <p:nvSpPr>
          <p:cNvPr id="1398" name="Google Shape;1398;p19"/>
          <p:cNvSpPr txBox="1">
            <a:spLocks noGrp="1"/>
          </p:cNvSpPr>
          <p:nvPr>
            <p:ph type="body" idx="4"/>
          </p:nvPr>
        </p:nvSpPr>
        <p:spPr>
          <a:xfrm>
            <a:off x="4729050" y="4021464"/>
            <a:ext cx="4004700" cy="2495700"/>
          </a:xfrm>
          <a:prstGeom prst="rect">
            <a:avLst/>
          </a:prstGeom>
          <a:solidFill>
            <a:srgbClr val="A2E7E7">
              <a:alpha val="28090"/>
            </a:srgbClr>
          </a:solidFill>
          <a:ln w="9525" cap="flat" cmpd="sng">
            <a:solidFill>
              <a:srgbClr val="7FDDDD"/>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sz="1300"/>
          </a:p>
        </p:txBody>
      </p:sp>
      <p:sp>
        <p:nvSpPr>
          <p:cNvPr id="1399" name="Google Shape;1399;p19"/>
          <p:cNvSpPr txBox="1">
            <a:spLocks noGrp="1"/>
          </p:cNvSpPr>
          <p:nvPr>
            <p:ph type="sldNum" idx="12"/>
          </p:nvPr>
        </p:nvSpPr>
        <p:spPr>
          <a:xfrm>
            <a:off x="8722875" y="6509675"/>
            <a:ext cx="447600" cy="360000"/>
          </a:xfrm>
          <a:prstGeom prst="rect">
            <a:avLst/>
          </a:prstGeom>
        </p:spPr>
        <p:txBody>
          <a:bodyPr spcFirstLastPara="1" wrap="square" lIns="91425" tIns="91425" rIns="91425" bIns="91425" anchor="ctr" anchorCtr="0">
            <a:normAutofit fontScale="85000" lnSpcReduction="20000"/>
          </a:bodyPr>
          <a:lstStyle/>
          <a:p>
            <a:pPr marL="0" lvl="0" indent="0" algn="ctr" rtl="0">
              <a:spcBef>
                <a:spcPts val="0"/>
              </a:spcBef>
              <a:spcAft>
                <a:spcPts val="0"/>
              </a:spcAft>
              <a:buNone/>
            </a:pPr>
            <a:fld id="{00000000-1234-1234-1234-123412341234}" type="slidenum">
              <a:rPr lang="en"/>
              <a:t>9</a:t>
            </a:fld>
            <a:endParaRPr/>
          </a:p>
        </p:txBody>
      </p:sp>
    </p:spTree>
  </p:cSld>
  <p:clrMapOvr>
    <a:masterClrMapping/>
  </p:clrMapOvr>
</p:sld>
</file>

<file path=ppt/theme/theme1.xml><?xml version="1.0" encoding="utf-8"?>
<a:theme xmlns:a="http://schemas.openxmlformats.org/drawingml/2006/main" name="Ocean School 2.0">
  <a:themeElements>
    <a:clrScheme name="Simple Light">
      <a:dk1>
        <a:srgbClr val="181245"/>
      </a:dk1>
      <a:lt1>
        <a:srgbClr val="FFFFFF"/>
      </a:lt1>
      <a:dk2>
        <a:srgbClr val="EDA226"/>
      </a:dk2>
      <a:lt2>
        <a:srgbClr val="FFFFFF"/>
      </a:lt2>
      <a:accent1>
        <a:srgbClr val="5CC61E"/>
      </a:accent1>
      <a:accent2>
        <a:srgbClr val="A7E84C"/>
      </a:accent2>
      <a:accent3>
        <a:srgbClr val="34A2DE"/>
      </a:accent3>
      <a:accent4>
        <a:srgbClr val="4ECBC3"/>
      </a:accent4>
      <a:accent5>
        <a:srgbClr val="584DD7"/>
      </a:accent5>
      <a:accent6>
        <a:srgbClr val="A566DF"/>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507</Words>
  <Application>Microsoft Office PowerPoint</Application>
  <PresentationFormat>On-screen Show (4:3)</PresentationFormat>
  <Paragraphs>94</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Archivo Black</vt:lpstr>
      <vt:lpstr>Arial</vt:lpstr>
      <vt:lpstr>Sniglet</vt:lpstr>
      <vt:lpstr>Nunito</vt:lpstr>
      <vt:lpstr>Ocean School 2.0</vt:lpstr>
      <vt:lpstr>SIMULATING THE SEA</vt:lpstr>
      <vt:lpstr>Here’s your challenge:</vt:lpstr>
      <vt:lpstr>Introduction</vt:lpstr>
      <vt:lpstr>What are we trying to find out?</vt:lpstr>
      <vt:lpstr>Now it’s your turn</vt:lpstr>
      <vt:lpstr>Aquarium template</vt:lpstr>
      <vt:lpstr>Living organisms!</vt:lpstr>
      <vt:lpstr>Tools</vt:lpstr>
      <vt:lpstr>Share</vt:lpstr>
      <vt:lpstr>Share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SIMULATING THE SEA</dc:title>
  <dc:creator>Lenovo</dc:creator>
  <cp:lastModifiedBy>Lenovo</cp:lastModifiedBy>
  <cp:revision>2</cp:revision>
  <dcterms:modified xsi:type="dcterms:W3CDTF">2022-09-16T02:22:40Z</dcterms:modified>
</cp:coreProperties>
</file>