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Nunito" panose="020B0604020202020204" charset="0"/>
      <p:regular r:id="rId13"/>
      <p:bold r:id="rId14"/>
      <p:italic r:id="rId15"/>
      <p:boldItalic r:id="rId16"/>
    </p:embeddedFont>
    <p:embeddedFont>
      <p:font typeface="Archivo Black" panose="020B0604020202020204" charset="0"/>
      <p:regular r:id="rId17"/>
    </p:embeddedFont>
    <p:embeddedFont>
      <p:font typeface="Helvetica Neue" panose="020B0604020202020204" charset="0"/>
      <p:regular r:id="rId18"/>
      <p:bold r:id="rId19"/>
      <p:italic r:id="rId20"/>
      <p:boldItalic r:id="rId21"/>
    </p:embeddedFont>
    <p:embeddedFont>
      <p:font typeface="Nunito ExtraBold" panose="020B0604020202020204"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48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3b8aa80db_0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3b8aa80db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23b8aa80db_0_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23b8aa80db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23b8aa80db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23b8aa80db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3b8aa80db_0_3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23b8aa80db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3b8aa80db_0_3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23b8aa80db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3b8aa80db_0_3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23b8aa80db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3b8aa80db_0_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3b8aa80db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23b8aa80db_0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23b8aa80db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3b8aa80db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23b8aa80db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Title slide">
  <p:cSld name="TITLE_3">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t="35685" b="35682"/>
          <a:stretch/>
        </p:blipFill>
        <p:spPr>
          <a:xfrm>
            <a:off x="174016" y="152400"/>
            <a:ext cx="8783400" cy="2514900"/>
          </a:xfrm>
          <a:prstGeom prst="roundRect">
            <a:avLst>
              <a:gd name="adj" fmla="val 8658"/>
            </a:avLst>
          </a:prstGeom>
          <a:noFill/>
          <a:ln>
            <a:noFill/>
          </a:ln>
        </p:spPr>
      </p:pic>
      <p:sp>
        <p:nvSpPr>
          <p:cNvPr id="52" name="Google Shape;52;p13"/>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53" name="Google Shape;53;p13"/>
          <p:cNvSpPr txBox="1">
            <a:spLocks noGrp="1"/>
          </p:cNvSpPr>
          <p:nvPr>
            <p:ph type="title"/>
          </p:nvPr>
        </p:nvSpPr>
        <p:spPr>
          <a:xfrm>
            <a:off x="180275" y="1072575"/>
            <a:ext cx="8783400" cy="8958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6000"/>
              <a:buFont typeface="Archivo Black"/>
              <a:buNone/>
              <a:defRPr sz="6000">
                <a:solidFill>
                  <a:schemeClr val="lt1"/>
                </a:solidFill>
                <a:latin typeface="Archivo Black"/>
                <a:ea typeface="Archivo Black"/>
                <a:cs typeface="Archivo Black"/>
                <a:sym typeface="Archivo Black"/>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54" name="Google Shape;54;p13"/>
          <p:cNvSpPr txBox="1">
            <a:spLocks noGrp="1"/>
          </p:cNvSpPr>
          <p:nvPr>
            <p:ph type="subTitle" idx="1"/>
          </p:nvPr>
        </p:nvSpPr>
        <p:spPr>
          <a:xfrm>
            <a:off x="180275" y="1968275"/>
            <a:ext cx="8783400" cy="4311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3"/>
          <p:cNvSpPr txBox="1">
            <a:spLocks noGrp="1"/>
          </p:cNvSpPr>
          <p:nvPr>
            <p:ph type="body" idx="2"/>
          </p:nvPr>
        </p:nvSpPr>
        <p:spPr>
          <a:xfrm>
            <a:off x="4358950" y="3838800"/>
            <a:ext cx="4044900" cy="12315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56" name="Google Shape;56;p13"/>
          <p:cNvSpPr>
            <a:spLocks noGrp="1"/>
          </p:cNvSpPr>
          <p:nvPr>
            <p:ph type="pic" idx="3"/>
          </p:nvPr>
        </p:nvSpPr>
        <p:spPr>
          <a:xfrm>
            <a:off x="157491" y="2907550"/>
            <a:ext cx="3776100" cy="3754800"/>
          </a:xfrm>
          <a:prstGeom prst="roundRect">
            <a:avLst>
              <a:gd name="adj" fmla="val 7171"/>
            </a:avLst>
          </a:prstGeom>
          <a:noFill/>
          <a:ln>
            <a:noFill/>
          </a:ln>
        </p:spPr>
      </p:sp>
      <p:pic>
        <p:nvPicPr>
          <p:cNvPr id="57" name="Google Shape;57;p13" title="Ocean School"/>
          <p:cNvPicPr preferRelativeResize="0"/>
          <p:nvPr/>
        </p:nvPicPr>
        <p:blipFill>
          <a:blip r:embed="rId3">
            <a:alphaModFix/>
          </a:blip>
          <a:stretch>
            <a:fillRect/>
          </a:stretch>
        </p:blipFill>
        <p:spPr>
          <a:xfrm>
            <a:off x="4045450" y="483600"/>
            <a:ext cx="1053100" cy="350267"/>
          </a:xfrm>
          <a:prstGeom prst="rect">
            <a:avLst/>
          </a:prstGeom>
          <a:noFill/>
          <a:ln>
            <a:noFill/>
          </a:ln>
        </p:spPr>
      </p:pic>
      <p:pic>
        <p:nvPicPr>
          <p:cNvPr id="58" name="Google Shape;58;p13"/>
          <p:cNvPicPr preferRelativeResize="0"/>
          <p:nvPr/>
        </p:nvPicPr>
        <p:blipFill rotWithShape="1">
          <a:blip r:embed="rId4">
            <a:alphaModFix/>
          </a:blip>
          <a:srcRect/>
          <a:stretch/>
        </p:blipFill>
        <p:spPr>
          <a:xfrm rot="-651015">
            <a:off x="4334098" y="3181863"/>
            <a:ext cx="475800" cy="500838"/>
          </a:xfrm>
          <a:prstGeom prst="rect">
            <a:avLst/>
          </a:prstGeom>
          <a:noFill/>
          <a:ln>
            <a:noFill/>
          </a:ln>
        </p:spPr>
      </p:pic>
      <p:pic>
        <p:nvPicPr>
          <p:cNvPr id="59" name="Google Shape;59;p13"/>
          <p:cNvPicPr preferRelativeResize="0"/>
          <p:nvPr/>
        </p:nvPicPr>
        <p:blipFill rotWithShape="1">
          <a:blip r:embed="rId4">
            <a:alphaModFix/>
          </a:blip>
          <a:srcRect/>
          <a:stretch/>
        </p:blipFill>
        <p:spPr>
          <a:xfrm>
            <a:off x="6991523" y="5168538"/>
            <a:ext cx="475800" cy="500838"/>
          </a:xfrm>
          <a:prstGeom prst="rect">
            <a:avLst/>
          </a:prstGeom>
          <a:noFill/>
          <a:ln>
            <a:noFill/>
          </a:ln>
        </p:spPr>
      </p:pic>
      <p:pic>
        <p:nvPicPr>
          <p:cNvPr id="60" name="Google Shape;60;p13"/>
          <p:cNvPicPr preferRelativeResize="0"/>
          <p:nvPr/>
        </p:nvPicPr>
        <p:blipFill rotWithShape="1">
          <a:blip r:embed="rId4">
            <a:alphaModFix/>
          </a:blip>
          <a:srcRect/>
          <a:stretch/>
        </p:blipFill>
        <p:spPr>
          <a:xfrm>
            <a:off x="8074748" y="4918524"/>
            <a:ext cx="447600" cy="47114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Title slide">
  <p:cSld name="TITLE_3">
    <p:spTree>
      <p:nvGrpSpPr>
        <p:cNvPr id="1" name="Shape 64"/>
        <p:cNvGrpSpPr/>
        <p:nvPr/>
      </p:nvGrpSpPr>
      <p:grpSpPr>
        <a:xfrm>
          <a:off x="0" y="0"/>
          <a:ext cx="0" cy="0"/>
          <a:chOff x="0" y="0"/>
          <a:chExt cx="0" cy="0"/>
        </a:xfrm>
      </p:grpSpPr>
      <p:sp>
        <p:nvSpPr>
          <p:cNvPr id="65" name="Google Shape;65;p15"/>
          <p:cNvSpPr/>
          <p:nvPr/>
        </p:nvSpPr>
        <p:spPr>
          <a:xfrm>
            <a:off x="117625" y="130050"/>
            <a:ext cx="8936400" cy="64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5"/>
          <p:cNvPicPr preferRelativeResize="0"/>
          <p:nvPr/>
        </p:nvPicPr>
        <p:blipFill rotWithShape="1">
          <a:blip r:embed="rId2">
            <a:alphaModFix/>
          </a:blip>
          <a:srcRect t="68652" b="2714"/>
          <a:stretch/>
        </p:blipFill>
        <p:spPr>
          <a:xfrm>
            <a:off x="174016" y="152400"/>
            <a:ext cx="8783400" cy="2514900"/>
          </a:xfrm>
          <a:prstGeom prst="roundRect">
            <a:avLst>
              <a:gd name="adj" fmla="val 8658"/>
            </a:avLst>
          </a:prstGeom>
          <a:noFill/>
          <a:ln>
            <a:noFill/>
          </a:ln>
        </p:spPr>
      </p:pic>
      <p:sp>
        <p:nvSpPr>
          <p:cNvPr id="67" name="Google Shape;67;p15"/>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68" name="Google Shape;68;p15"/>
          <p:cNvSpPr txBox="1">
            <a:spLocks noGrp="1"/>
          </p:cNvSpPr>
          <p:nvPr>
            <p:ph type="title"/>
          </p:nvPr>
        </p:nvSpPr>
        <p:spPr>
          <a:xfrm>
            <a:off x="180275" y="1072575"/>
            <a:ext cx="8783400" cy="895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6000"/>
              <a:buFont typeface="Archivo Black"/>
              <a:buNone/>
              <a:defRPr sz="6000">
                <a:solidFill>
                  <a:schemeClr val="lt1"/>
                </a:solidFill>
                <a:latin typeface="Archivo Black"/>
                <a:ea typeface="Archivo Black"/>
                <a:cs typeface="Archivo Black"/>
                <a:sym typeface="Archivo Black"/>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69" name="Google Shape;69;p15"/>
          <p:cNvSpPr txBox="1">
            <a:spLocks noGrp="1"/>
          </p:cNvSpPr>
          <p:nvPr>
            <p:ph type="subTitle" idx="1"/>
          </p:nvPr>
        </p:nvSpPr>
        <p:spPr>
          <a:xfrm>
            <a:off x="180275" y="1968275"/>
            <a:ext cx="8783400" cy="431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5"/>
          <p:cNvSpPr txBox="1">
            <a:spLocks noGrp="1"/>
          </p:cNvSpPr>
          <p:nvPr>
            <p:ph type="body" idx="2"/>
          </p:nvPr>
        </p:nvSpPr>
        <p:spPr>
          <a:xfrm>
            <a:off x="4358950" y="3838800"/>
            <a:ext cx="4044900" cy="1231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71" name="Google Shape;71;p15"/>
          <p:cNvSpPr>
            <a:spLocks noGrp="1"/>
          </p:cNvSpPr>
          <p:nvPr>
            <p:ph type="pic" idx="3"/>
          </p:nvPr>
        </p:nvSpPr>
        <p:spPr>
          <a:xfrm>
            <a:off x="157491" y="2907550"/>
            <a:ext cx="3776100" cy="3754800"/>
          </a:xfrm>
          <a:prstGeom prst="roundRect">
            <a:avLst>
              <a:gd name="adj" fmla="val 7171"/>
            </a:avLst>
          </a:prstGeom>
          <a:noFill/>
          <a:ln>
            <a:noFill/>
          </a:ln>
        </p:spPr>
      </p:sp>
      <p:pic>
        <p:nvPicPr>
          <p:cNvPr id="72" name="Google Shape;72;p15"/>
          <p:cNvPicPr preferRelativeResize="0"/>
          <p:nvPr/>
        </p:nvPicPr>
        <p:blipFill rotWithShape="1">
          <a:blip r:embed="rId3">
            <a:alphaModFix/>
          </a:blip>
          <a:srcRect l="-5217" r="-5316" b="-2774"/>
          <a:stretch/>
        </p:blipFill>
        <p:spPr>
          <a:xfrm>
            <a:off x="3922650" y="483600"/>
            <a:ext cx="1299725" cy="360000"/>
          </a:xfrm>
          <a:prstGeom prst="rect">
            <a:avLst/>
          </a:prstGeom>
          <a:noFill/>
          <a:ln>
            <a:noFill/>
          </a:ln>
        </p:spPr>
      </p:pic>
      <p:pic>
        <p:nvPicPr>
          <p:cNvPr id="73" name="Google Shape;73;p15"/>
          <p:cNvPicPr preferRelativeResize="0"/>
          <p:nvPr/>
        </p:nvPicPr>
        <p:blipFill rotWithShape="1">
          <a:blip r:embed="rId4">
            <a:alphaModFix/>
          </a:blip>
          <a:srcRect/>
          <a:stretch/>
        </p:blipFill>
        <p:spPr>
          <a:xfrm rot="-651015">
            <a:off x="4334098" y="3181863"/>
            <a:ext cx="475800" cy="500838"/>
          </a:xfrm>
          <a:prstGeom prst="rect">
            <a:avLst/>
          </a:prstGeom>
          <a:noFill/>
          <a:ln>
            <a:noFill/>
          </a:ln>
        </p:spPr>
      </p:pic>
      <p:pic>
        <p:nvPicPr>
          <p:cNvPr id="74" name="Google Shape;74;p15"/>
          <p:cNvPicPr preferRelativeResize="0"/>
          <p:nvPr/>
        </p:nvPicPr>
        <p:blipFill rotWithShape="1">
          <a:blip r:embed="rId4">
            <a:alphaModFix/>
          </a:blip>
          <a:srcRect/>
          <a:stretch/>
        </p:blipFill>
        <p:spPr>
          <a:xfrm>
            <a:off x="6991523" y="5168538"/>
            <a:ext cx="475800" cy="500838"/>
          </a:xfrm>
          <a:prstGeom prst="rect">
            <a:avLst/>
          </a:prstGeom>
          <a:noFill/>
          <a:ln>
            <a:noFill/>
          </a:ln>
        </p:spPr>
      </p:pic>
      <p:pic>
        <p:nvPicPr>
          <p:cNvPr id="75" name="Google Shape;75;p15"/>
          <p:cNvPicPr preferRelativeResize="0"/>
          <p:nvPr/>
        </p:nvPicPr>
        <p:blipFill rotWithShape="1">
          <a:blip r:embed="rId4">
            <a:alphaModFix/>
          </a:blip>
          <a:srcRect/>
          <a:stretch/>
        </p:blipFill>
        <p:spPr>
          <a:xfrm>
            <a:off x="8074748" y="4918524"/>
            <a:ext cx="447600" cy="47114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 Challenge/To-do slide">
  <p:cSld name="CUSTOM_4">
    <p:spTree>
      <p:nvGrpSpPr>
        <p:cNvPr id="1" name="Shape 76"/>
        <p:cNvGrpSpPr/>
        <p:nvPr/>
      </p:nvGrpSpPr>
      <p:grpSpPr>
        <a:xfrm>
          <a:off x="0" y="0"/>
          <a:ext cx="0" cy="0"/>
          <a:chOff x="0" y="0"/>
          <a:chExt cx="0" cy="0"/>
        </a:xfrm>
      </p:grpSpPr>
      <p:sp>
        <p:nvSpPr>
          <p:cNvPr id="77" name="Google Shape;77;p16"/>
          <p:cNvSpPr/>
          <p:nvPr/>
        </p:nvSpPr>
        <p:spPr>
          <a:xfrm>
            <a:off x="180300" y="989975"/>
            <a:ext cx="56958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78" name="Google Shape;78;p16"/>
          <p:cNvSpPr/>
          <p:nvPr/>
        </p:nvSpPr>
        <p:spPr>
          <a:xfrm>
            <a:off x="180300" y="1652550"/>
            <a:ext cx="4283100" cy="5007300"/>
          </a:xfrm>
          <a:prstGeom prst="roundRect">
            <a:avLst>
              <a:gd name="adj" fmla="val 558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txBox="1">
            <a:spLocks noGrp="1"/>
          </p:cNvSpPr>
          <p:nvPr>
            <p:ph type="body" idx="1"/>
          </p:nvPr>
        </p:nvSpPr>
        <p:spPr>
          <a:xfrm>
            <a:off x="180300" y="989975"/>
            <a:ext cx="8783400" cy="4311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Font typeface="Nunito"/>
              <a:buChar char="●"/>
              <a:defRPr sz="1600" i="1">
                <a:solidFill>
                  <a:schemeClr val="lt1"/>
                </a:solidFill>
                <a:latin typeface="Nunito"/>
                <a:ea typeface="Nunito"/>
                <a:cs typeface="Nunito"/>
                <a:sym typeface="Nunito"/>
              </a:defRPr>
            </a:lvl1pPr>
            <a:lvl2pPr marL="914400" lvl="1"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2pPr>
            <a:lvl3pPr marL="1371600" lvl="2"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3pPr>
            <a:lvl4pPr marL="1828800" lvl="3"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4pPr>
            <a:lvl5pPr marL="2286000" lvl="4"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5pPr>
            <a:lvl6pPr marL="2743200" lvl="5"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6pPr>
            <a:lvl7pPr marL="3200400" lvl="6"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7pPr>
            <a:lvl8pPr marL="3657600" lvl="7"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8pPr>
            <a:lvl9pPr marL="4114800" lvl="8"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9pPr>
          </a:lstStyle>
          <a:p>
            <a:endParaRPr/>
          </a:p>
        </p:txBody>
      </p:sp>
      <p:sp>
        <p:nvSpPr>
          <p:cNvPr id="80" name="Google Shape;80;p16"/>
          <p:cNvSpPr txBox="1">
            <a:spLocks noGrp="1"/>
          </p:cNvSpPr>
          <p:nvPr>
            <p:ph type="body" idx="2"/>
          </p:nvPr>
        </p:nvSpPr>
        <p:spPr>
          <a:xfrm>
            <a:off x="267300" y="1947275"/>
            <a:ext cx="41961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1" name="Google Shape;81;p16"/>
          <p:cNvSpPr txBox="1">
            <a:spLocks noGrp="1"/>
          </p:cNvSpPr>
          <p:nvPr>
            <p:ph type="body" idx="3"/>
          </p:nvPr>
        </p:nvSpPr>
        <p:spPr>
          <a:xfrm>
            <a:off x="993340" y="2447973"/>
            <a:ext cx="3201000" cy="615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2" name="Google Shape;82;p16"/>
          <p:cNvSpPr txBox="1">
            <a:spLocks noGrp="1"/>
          </p:cNvSpPr>
          <p:nvPr>
            <p:ph type="body" idx="4"/>
          </p:nvPr>
        </p:nvSpPr>
        <p:spPr>
          <a:xfrm>
            <a:off x="993340" y="3376623"/>
            <a:ext cx="3201000" cy="615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3" name="Google Shape;83;p16"/>
          <p:cNvSpPr txBox="1">
            <a:spLocks noGrp="1"/>
          </p:cNvSpPr>
          <p:nvPr>
            <p:ph type="body" idx="5"/>
          </p:nvPr>
        </p:nvSpPr>
        <p:spPr>
          <a:xfrm>
            <a:off x="993340" y="4457698"/>
            <a:ext cx="3201000" cy="6156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4" name="Google Shape;84;p16"/>
          <p:cNvSpPr>
            <a:spLocks noGrp="1"/>
          </p:cNvSpPr>
          <p:nvPr>
            <p:ph type="pic" idx="6"/>
          </p:nvPr>
        </p:nvSpPr>
        <p:spPr>
          <a:xfrm>
            <a:off x="4724350" y="1652550"/>
            <a:ext cx="4239300" cy="5007300"/>
          </a:xfrm>
          <a:prstGeom prst="roundRect">
            <a:avLst>
              <a:gd name="adj" fmla="val 5994"/>
            </a:avLst>
          </a:prstGeom>
          <a:noFill/>
          <a:ln>
            <a:noFill/>
          </a:ln>
        </p:spPr>
      </p:sp>
      <p:sp>
        <p:nvSpPr>
          <p:cNvPr id="85" name="Google Shape;85;p16"/>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86" name="Google Shape;86;p16"/>
          <p:cNvSpPr txBox="1">
            <a:spLocks noGrp="1"/>
          </p:cNvSpPr>
          <p:nvPr>
            <p:ph type="title"/>
          </p:nvPr>
        </p:nvSpPr>
        <p:spPr>
          <a:xfrm>
            <a:off x="187400" y="983575"/>
            <a:ext cx="8839200" cy="431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6"/>
          <p:cNvSpPr txBox="1">
            <a:spLocks noGrp="1"/>
          </p:cNvSpPr>
          <p:nvPr>
            <p:ph type="subTitle" idx="7"/>
          </p:nvPr>
        </p:nvSpPr>
        <p:spPr>
          <a:xfrm>
            <a:off x="2471425" y="989100"/>
            <a:ext cx="6492300" cy="4311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Font typeface="Nunito"/>
              <a:buNone/>
              <a:defRPr>
                <a:latin typeface="Nunito"/>
                <a:ea typeface="Nunito"/>
                <a:cs typeface="Nunito"/>
                <a:sym typeface="Nunito"/>
              </a:defRPr>
            </a:lvl2pPr>
            <a:lvl3pPr lvl="2" rtl="0">
              <a:spcBef>
                <a:spcPts val="0"/>
              </a:spcBef>
              <a:spcAft>
                <a:spcPts val="0"/>
              </a:spcAft>
              <a:buSzPts val="1400"/>
              <a:buFont typeface="Nunito"/>
              <a:buNone/>
              <a:defRPr>
                <a:latin typeface="Nunito"/>
                <a:ea typeface="Nunito"/>
                <a:cs typeface="Nunito"/>
                <a:sym typeface="Nunito"/>
              </a:defRPr>
            </a:lvl3pPr>
            <a:lvl4pPr lvl="3" rtl="0">
              <a:spcBef>
                <a:spcPts val="0"/>
              </a:spcBef>
              <a:spcAft>
                <a:spcPts val="0"/>
              </a:spcAft>
              <a:buSzPts val="1400"/>
              <a:buFont typeface="Nunito"/>
              <a:buNone/>
              <a:defRPr>
                <a:latin typeface="Nunito"/>
                <a:ea typeface="Nunito"/>
                <a:cs typeface="Nunito"/>
                <a:sym typeface="Nunito"/>
              </a:defRPr>
            </a:lvl4pPr>
            <a:lvl5pPr lvl="4" rtl="0">
              <a:spcBef>
                <a:spcPts val="0"/>
              </a:spcBef>
              <a:spcAft>
                <a:spcPts val="0"/>
              </a:spcAft>
              <a:buSzPts val="1400"/>
              <a:buFont typeface="Nunito"/>
              <a:buNone/>
              <a:defRPr>
                <a:latin typeface="Nunito"/>
                <a:ea typeface="Nunito"/>
                <a:cs typeface="Nunito"/>
                <a:sym typeface="Nunito"/>
              </a:defRPr>
            </a:lvl5pPr>
            <a:lvl6pPr lvl="5" rtl="0">
              <a:spcBef>
                <a:spcPts val="0"/>
              </a:spcBef>
              <a:spcAft>
                <a:spcPts val="0"/>
              </a:spcAft>
              <a:buSzPts val="1400"/>
              <a:buFont typeface="Nunito"/>
              <a:buNone/>
              <a:defRPr>
                <a:latin typeface="Nunito"/>
                <a:ea typeface="Nunito"/>
                <a:cs typeface="Nunito"/>
                <a:sym typeface="Nunito"/>
              </a:defRPr>
            </a:lvl6pPr>
            <a:lvl7pPr lvl="6" rtl="0">
              <a:spcBef>
                <a:spcPts val="0"/>
              </a:spcBef>
              <a:spcAft>
                <a:spcPts val="0"/>
              </a:spcAft>
              <a:buSzPts val="1400"/>
              <a:buFont typeface="Nunito"/>
              <a:buNone/>
              <a:defRPr>
                <a:latin typeface="Nunito"/>
                <a:ea typeface="Nunito"/>
                <a:cs typeface="Nunito"/>
                <a:sym typeface="Nunito"/>
              </a:defRPr>
            </a:lvl7pPr>
            <a:lvl8pPr lvl="7" rtl="0">
              <a:spcBef>
                <a:spcPts val="0"/>
              </a:spcBef>
              <a:spcAft>
                <a:spcPts val="0"/>
              </a:spcAft>
              <a:buSzPts val="1400"/>
              <a:buFont typeface="Nunito"/>
              <a:buNone/>
              <a:defRPr>
                <a:latin typeface="Nunito"/>
                <a:ea typeface="Nunito"/>
                <a:cs typeface="Nunito"/>
                <a:sym typeface="Nunito"/>
              </a:defRPr>
            </a:lvl8pPr>
            <a:lvl9pPr lvl="8" rtl="0">
              <a:spcBef>
                <a:spcPts val="0"/>
              </a:spcBef>
              <a:spcAft>
                <a:spcPts val="0"/>
              </a:spcAft>
              <a:buSzPts val="1400"/>
              <a:buFont typeface="Nunito"/>
              <a:buNone/>
              <a:defRPr>
                <a:latin typeface="Nunito"/>
                <a:ea typeface="Nunito"/>
                <a:cs typeface="Nunito"/>
                <a:sym typeface="Nunito"/>
              </a:defRPr>
            </a:lvl9pPr>
          </a:lstStyle>
          <a:p>
            <a:endParaRPr/>
          </a:p>
        </p:txBody>
      </p:sp>
    </p:spTree>
  </p:cSld>
  <p:clrMapOvr>
    <a:masterClrMapping/>
  </p:clrMapOvr>
  <p:extLst>
    <p:ext uri="{DCECCB84-F9BA-43D5-87BE-67443E8EF086}">
      <p15:sldGuideLst xmlns:p15="http://schemas.microsoft.com/office/powerpoint/2012/main">
        <p15:guide id="1" orient="horz" pos="104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 Question slide">
  <p:cSld name="CUSTOM_13">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87400" y="983575"/>
            <a:ext cx="2745000" cy="431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7"/>
          <p:cNvSpPr/>
          <p:nvPr/>
        </p:nvSpPr>
        <p:spPr>
          <a:xfrm>
            <a:off x="188700" y="1652550"/>
            <a:ext cx="3832800" cy="3660900"/>
          </a:xfrm>
          <a:prstGeom prst="roundRect">
            <a:avLst>
              <a:gd name="adj" fmla="val 7125"/>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4340500" y="4595075"/>
            <a:ext cx="4611000" cy="718500"/>
          </a:xfrm>
          <a:prstGeom prst="roundRect">
            <a:avLst>
              <a:gd name="adj" fmla="val 16744"/>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180300" y="989975"/>
            <a:ext cx="30429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93" name="Google Shape;93;p17"/>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94" name="Google Shape;94;p17"/>
          <p:cNvSpPr txBox="1">
            <a:spLocks noGrp="1"/>
          </p:cNvSpPr>
          <p:nvPr>
            <p:ph type="body" idx="1"/>
          </p:nvPr>
        </p:nvSpPr>
        <p:spPr>
          <a:xfrm>
            <a:off x="193575" y="989975"/>
            <a:ext cx="1834500" cy="4311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1pPr>
            <a:lvl2pPr marL="914400" lvl="1"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2pPr>
            <a:lvl3pPr marL="1371600" lvl="2"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3pPr>
            <a:lvl4pPr marL="1828800" lvl="3"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4pPr>
            <a:lvl5pPr marL="2286000" lvl="4"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5pPr>
            <a:lvl6pPr marL="2743200" lvl="5"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6pPr>
            <a:lvl7pPr marL="3200400" lvl="6"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7pPr>
            <a:lvl8pPr marL="3657600" lvl="7"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8pPr>
            <a:lvl9pPr marL="4114800" lvl="8"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9pPr>
          </a:lstStyle>
          <a:p>
            <a:endParaRPr/>
          </a:p>
        </p:txBody>
      </p:sp>
      <p:sp>
        <p:nvSpPr>
          <p:cNvPr id="95" name="Google Shape;95;p17"/>
          <p:cNvSpPr txBox="1">
            <a:spLocks noGrp="1"/>
          </p:cNvSpPr>
          <p:nvPr>
            <p:ph type="body" idx="2"/>
          </p:nvPr>
        </p:nvSpPr>
        <p:spPr>
          <a:xfrm>
            <a:off x="319125" y="1804950"/>
            <a:ext cx="3540600" cy="29049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6" name="Google Shape;96;p17"/>
          <p:cNvSpPr txBox="1">
            <a:spLocks noGrp="1"/>
          </p:cNvSpPr>
          <p:nvPr>
            <p:ph type="body" idx="3"/>
          </p:nvPr>
        </p:nvSpPr>
        <p:spPr>
          <a:xfrm>
            <a:off x="4921500" y="4595075"/>
            <a:ext cx="4030200" cy="7185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7" name="Google Shape;97;p17"/>
          <p:cNvSpPr/>
          <p:nvPr/>
        </p:nvSpPr>
        <p:spPr>
          <a:xfrm>
            <a:off x="193575" y="5544925"/>
            <a:ext cx="8783700" cy="1115100"/>
          </a:xfrm>
          <a:prstGeom prst="roundRect">
            <a:avLst>
              <a:gd name="adj" fmla="val 16093"/>
            </a:avLst>
          </a:prstGeom>
          <a:solidFill>
            <a:srgbClr val="FEB59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body" idx="4"/>
          </p:nvPr>
        </p:nvSpPr>
        <p:spPr>
          <a:xfrm>
            <a:off x="319125" y="5664250"/>
            <a:ext cx="3540600" cy="360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99" name="Google Shape;99;p17"/>
          <p:cNvSpPr txBox="1">
            <a:spLocks noGrp="1"/>
          </p:cNvSpPr>
          <p:nvPr>
            <p:ph type="body" idx="5"/>
          </p:nvPr>
        </p:nvSpPr>
        <p:spPr>
          <a:xfrm>
            <a:off x="471525" y="5816650"/>
            <a:ext cx="3540600" cy="360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00" name="Google Shape;100;p17"/>
          <p:cNvSpPr txBox="1">
            <a:spLocks noGrp="1"/>
          </p:cNvSpPr>
          <p:nvPr>
            <p:ph type="body" idx="6"/>
          </p:nvPr>
        </p:nvSpPr>
        <p:spPr>
          <a:xfrm>
            <a:off x="623925" y="5969050"/>
            <a:ext cx="3540600" cy="360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01" name="Google Shape;101;p17"/>
          <p:cNvSpPr txBox="1">
            <a:spLocks noGrp="1"/>
          </p:cNvSpPr>
          <p:nvPr>
            <p:ph type="body" idx="7"/>
          </p:nvPr>
        </p:nvSpPr>
        <p:spPr>
          <a:xfrm>
            <a:off x="776325" y="6121450"/>
            <a:ext cx="3540600" cy="360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02" name="Google Shape;102;p17"/>
          <p:cNvSpPr txBox="1">
            <a:spLocks noGrp="1"/>
          </p:cNvSpPr>
          <p:nvPr>
            <p:ph type="body" idx="8"/>
          </p:nvPr>
        </p:nvSpPr>
        <p:spPr>
          <a:xfrm>
            <a:off x="928725" y="6273850"/>
            <a:ext cx="3540600" cy="360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Tree>
  </p:cSld>
  <p:clrMapOvr>
    <a:masterClrMapping/>
  </p:clrMapOvr>
  <p:extLst>
    <p:ext uri="{DCECCB84-F9BA-43D5-87BE-67443E8EF086}">
      <p15:sldGuideLst xmlns:p15="http://schemas.microsoft.com/office/powerpoint/2012/main">
        <p15:guide id="1" pos="158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 Question slide 2">
  <p:cSld name="CUSTOM_11_1">
    <p:spTree>
      <p:nvGrpSpPr>
        <p:cNvPr id="1" name="Shape 103"/>
        <p:cNvGrpSpPr/>
        <p:nvPr/>
      </p:nvGrpSpPr>
      <p:grpSpPr>
        <a:xfrm>
          <a:off x="0" y="0"/>
          <a:ext cx="0" cy="0"/>
          <a:chOff x="0" y="0"/>
          <a:chExt cx="0" cy="0"/>
        </a:xfrm>
      </p:grpSpPr>
      <p:sp>
        <p:nvSpPr>
          <p:cNvPr id="104" name="Google Shape;104;p18"/>
          <p:cNvSpPr txBox="1"/>
          <p:nvPr/>
        </p:nvSpPr>
        <p:spPr>
          <a:xfrm rot="-705851">
            <a:off x="3923080" y="5007394"/>
            <a:ext cx="341370" cy="692629"/>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sz="3900" b="1">
                <a:solidFill>
                  <a:srgbClr val="4ECBC3"/>
                </a:solidFill>
                <a:latin typeface="Nunito"/>
                <a:ea typeface="Nunito"/>
                <a:cs typeface="Nunito"/>
                <a:sym typeface="Nunito"/>
              </a:rPr>
              <a:t>?</a:t>
            </a:r>
            <a:endParaRPr sz="3900" b="1">
              <a:solidFill>
                <a:srgbClr val="4ECBC3"/>
              </a:solidFill>
              <a:latin typeface="Nunito"/>
              <a:ea typeface="Nunito"/>
              <a:cs typeface="Nunito"/>
              <a:sym typeface="Nunito"/>
            </a:endParaRPr>
          </a:p>
        </p:txBody>
      </p:sp>
      <p:sp>
        <p:nvSpPr>
          <p:cNvPr id="105" name="Google Shape;105;p18"/>
          <p:cNvSpPr/>
          <p:nvPr/>
        </p:nvSpPr>
        <p:spPr>
          <a:xfrm>
            <a:off x="184800" y="4326750"/>
            <a:ext cx="4283100" cy="868500"/>
          </a:xfrm>
          <a:prstGeom prst="roundRect">
            <a:avLst>
              <a:gd name="adj" fmla="val 17408"/>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184800" y="5195275"/>
            <a:ext cx="4283100" cy="1464600"/>
          </a:xfrm>
          <a:prstGeom prst="roundRect">
            <a:avLst>
              <a:gd name="adj" fmla="val 5530"/>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180300" y="989975"/>
            <a:ext cx="30420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08" name="Google Shape;108;p18"/>
          <p:cNvSpPr/>
          <p:nvPr/>
        </p:nvSpPr>
        <p:spPr>
          <a:xfrm>
            <a:off x="4674425" y="4370775"/>
            <a:ext cx="4283100" cy="2289300"/>
          </a:xfrm>
          <a:prstGeom prst="roundRect">
            <a:avLst>
              <a:gd name="adj" fmla="val 5729"/>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10" name="Google Shape;110;p18"/>
          <p:cNvSpPr/>
          <p:nvPr/>
        </p:nvSpPr>
        <p:spPr>
          <a:xfrm>
            <a:off x="188700" y="1652550"/>
            <a:ext cx="3796500" cy="2427900"/>
          </a:xfrm>
          <a:prstGeom prst="roundRect">
            <a:avLst>
              <a:gd name="adj" fmla="val 7125"/>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a:spLocks noGrp="1"/>
          </p:cNvSpPr>
          <p:nvPr>
            <p:ph type="body" idx="1"/>
          </p:nvPr>
        </p:nvSpPr>
        <p:spPr>
          <a:xfrm>
            <a:off x="193575" y="989975"/>
            <a:ext cx="1975500" cy="4311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1pPr>
            <a:lvl2pPr marL="914400" lvl="1"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2pPr>
            <a:lvl3pPr marL="1371600" lvl="2"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3pPr>
            <a:lvl4pPr marL="1828800" lvl="3"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4pPr>
            <a:lvl5pPr marL="2286000" lvl="4"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5pPr>
            <a:lvl6pPr marL="2743200" lvl="5"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6pPr>
            <a:lvl7pPr marL="3200400" lvl="6"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7pPr>
            <a:lvl8pPr marL="3657600" lvl="7"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8pPr>
            <a:lvl9pPr marL="4114800" lvl="8"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9pPr>
          </a:lstStyle>
          <a:p>
            <a:endParaRPr/>
          </a:p>
        </p:txBody>
      </p:sp>
      <p:sp>
        <p:nvSpPr>
          <p:cNvPr id="112" name="Google Shape;112;p18"/>
          <p:cNvSpPr txBox="1">
            <a:spLocks noGrp="1"/>
          </p:cNvSpPr>
          <p:nvPr>
            <p:ph type="body" idx="2"/>
          </p:nvPr>
        </p:nvSpPr>
        <p:spPr>
          <a:xfrm>
            <a:off x="319125" y="1804950"/>
            <a:ext cx="3474600" cy="21777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13" name="Google Shape;113;p18"/>
          <p:cNvSpPr txBox="1">
            <a:spLocks noGrp="1"/>
          </p:cNvSpPr>
          <p:nvPr>
            <p:ph type="body" idx="3"/>
          </p:nvPr>
        </p:nvSpPr>
        <p:spPr>
          <a:xfrm>
            <a:off x="315225" y="4326750"/>
            <a:ext cx="3540600" cy="8685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14" name="Google Shape;114;p18"/>
          <p:cNvSpPr txBox="1">
            <a:spLocks noGrp="1"/>
          </p:cNvSpPr>
          <p:nvPr>
            <p:ph type="body" idx="4"/>
          </p:nvPr>
        </p:nvSpPr>
        <p:spPr>
          <a:xfrm>
            <a:off x="315225" y="5258674"/>
            <a:ext cx="4016400" cy="1346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Helvetica Neue"/>
              <a:buChar char="●"/>
              <a:defRPr sz="1400">
                <a:solidFill>
                  <a:schemeClr val="dk1"/>
                </a:solidFill>
                <a:latin typeface="Helvetica Neue"/>
                <a:ea typeface="Helvetica Neue"/>
                <a:cs typeface="Helvetica Neue"/>
                <a:sym typeface="Helvetica Neue"/>
              </a:defRPr>
            </a:lvl1pPr>
            <a:lvl2pPr marL="914400" lvl="1"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9pPr>
          </a:lstStyle>
          <a:p>
            <a:endParaRPr/>
          </a:p>
        </p:txBody>
      </p:sp>
      <p:sp>
        <p:nvSpPr>
          <p:cNvPr id="115" name="Google Shape;115;p18"/>
          <p:cNvSpPr txBox="1">
            <a:spLocks noGrp="1"/>
          </p:cNvSpPr>
          <p:nvPr>
            <p:ph type="body" idx="5"/>
          </p:nvPr>
        </p:nvSpPr>
        <p:spPr>
          <a:xfrm>
            <a:off x="4674450" y="4397900"/>
            <a:ext cx="4170300" cy="1650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16" name="Google Shape;116;p18"/>
          <p:cNvSpPr txBox="1">
            <a:spLocks noGrp="1"/>
          </p:cNvSpPr>
          <p:nvPr>
            <p:ph type="title"/>
          </p:nvPr>
        </p:nvSpPr>
        <p:spPr>
          <a:xfrm>
            <a:off x="187400" y="983575"/>
            <a:ext cx="2030100" cy="431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17" name="Google Shape;117;p18"/>
          <p:cNvPicPr preferRelativeResize="0"/>
          <p:nvPr/>
        </p:nvPicPr>
        <p:blipFill rotWithShape="1">
          <a:blip r:embed="rId2">
            <a:alphaModFix/>
          </a:blip>
          <a:srcRect/>
          <a:stretch/>
        </p:blipFill>
        <p:spPr>
          <a:xfrm>
            <a:off x="3922952" y="4606475"/>
            <a:ext cx="475800" cy="500838"/>
          </a:xfrm>
          <a:prstGeom prst="rect">
            <a:avLst/>
          </a:prstGeom>
          <a:noFill/>
          <a:ln>
            <a:noFill/>
          </a:ln>
        </p:spPr>
      </p:pic>
    </p:spTree>
  </p:cSld>
  <p:clrMapOvr>
    <a:masterClrMapping/>
  </p:clrMapOvr>
  <p:extLst>
    <p:ext uri="{DCECCB84-F9BA-43D5-87BE-67443E8EF086}">
      <p15:sldGuideLst xmlns:p15="http://schemas.microsoft.com/office/powerpoint/2012/main">
        <p15:guide id="1" pos="1587">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2. Question slide 2 2">
  <p:cSld name="CUSTOM_11_1_2">
    <p:spTree>
      <p:nvGrpSpPr>
        <p:cNvPr id="1" name="Shape 118"/>
        <p:cNvGrpSpPr/>
        <p:nvPr/>
      </p:nvGrpSpPr>
      <p:grpSpPr>
        <a:xfrm>
          <a:off x="0" y="0"/>
          <a:ext cx="0" cy="0"/>
          <a:chOff x="0" y="0"/>
          <a:chExt cx="0" cy="0"/>
        </a:xfrm>
      </p:grpSpPr>
      <p:sp>
        <p:nvSpPr>
          <p:cNvPr id="119" name="Google Shape;119;p19"/>
          <p:cNvSpPr txBox="1">
            <a:spLocks noGrp="1"/>
          </p:cNvSpPr>
          <p:nvPr>
            <p:ph type="body" idx="1"/>
          </p:nvPr>
        </p:nvSpPr>
        <p:spPr>
          <a:xfrm>
            <a:off x="193575" y="989975"/>
            <a:ext cx="2267400" cy="4311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1pPr>
            <a:lvl2pPr marL="914400" lvl="1"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2pPr>
            <a:lvl3pPr marL="1371600" lvl="2"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3pPr>
            <a:lvl4pPr marL="1828800" lvl="3"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4pPr>
            <a:lvl5pPr marL="2286000" lvl="4"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5pPr>
            <a:lvl6pPr marL="2743200" lvl="5"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6pPr>
            <a:lvl7pPr marL="3200400" lvl="6"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7pPr>
            <a:lvl8pPr marL="3657600" lvl="7"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8pPr>
            <a:lvl9pPr marL="4114800" lvl="8" indent="-330200" rtl="0">
              <a:spcBef>
                <a:spcPts val="0"/>
              </a:spcBef>
              <a:spcAft>
                <a:spcPts val="0"/>
              </a:spcAft>
              <a:buClr>
                <a:schemeClr val="lt1"/>
              </a:buClr>
              <a:buSzPts val="1600"/>
              <a:buFont typeface="Nunito"/>
              <a:buChar char="■"/>
              <a:defRPr sz="1600">
                <a:solidFill>
                  <a:schemeClr val="lt1"/>
                </a:solidFill>
                <a:latin typeface="Nunito"/>
                <a:ea typeface="Nunito"/>
                <a:cs typeface="Nunito"/>
                <a:sym typeface="Nunito"/>
              </a:defRPr>
            </a:lvl9pPr>
          </a:lstStyle>
          <a:p>
            <a:endParaRPr/>
          </a:p>
        </p:txBody>
      </p:sp>
      <p:sp>
        <p:nvSpPr>
          <p:cNvPr id="120" name="Google Shape;120;p19"/>
          <p:cNvSpPr txBox="1">
            <a:spLocks noGrp="1"/>
          </p:cNvSpPr>
          <p:nvPr>
            <p:ph type="title"/>
          </p:nvPr>
        </p:nvSpPr>
        <p:spPr>
          <a:xfrm>
            <a:off x="187400" y="983575"/>
            <a:ext cx="8839200" cy="431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9"/>
          <p:cNvSpPr/>
          <p:nvPr/>
        </p:nvSpPr>
        <p:spPr>
          <a:xfrm>
            <a:off x="184800" y="4326750"/>
            <a:ext cx="5295000" cy="2333400"/>
          </a:xfrm>
          <a:prstGeom prst="roundRect">
            <a:avLst>
              <a:gd name="adj" fmla="val 8197"/>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180300" y="989975"/>
            <a:ext cx="30420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23" name="Google Shape;123;p19"/>
          <p:cNvSpPr/>
          <p:nvPr/>
        </p:nvSpPr>
        <p:spPr>
          <a:xfrm>
            <a:off x="5817175" y="4326675"/>
            <a:ext cx="3140400" cy="2333400"/>
          </a:xfrm>
          <a:prstGeom prst="roundRect">
            <a:avLst>
              <a:gd name="adj" fmla="val 5729"/>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25" name="Google Shape;125;p19"/>
          <p:cNvSpPr/>
          <p:nvPr/>
        </p:nvSpPr>
        <p:spPr>
          <a:xfrm>
            <a:off x="188700" y="1652550"/>
            <a:ext cx="5295000" cy="2427900"/>
          </a:xfrm>
          <a:prstGeom prst="roundRect">
            <a:avLst>
              <a:gd name="adj" fmla="val 7125"/>
            </a:avLst>
          </a:prstGeom>
          <a:solidFill>
            <a:srgbClr val="EFEFE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txBox="1">
            <a:spLocks noGrp="1"/>
          </p:cNvSpPr>
          <p:nvPr>
            <p:ph type="body" idx="2"/>
          </p:nvPr>
        </p:nvSpPr>
        <p:spPr>
          <a:xfrm>
            <a:off x="319125" y="1804950"/>
            <a:ext cx="4015200" cy="21777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7" name="Google Shape;127;p19"/>
          <p:cNvSpPr txBox="1">
            <a:spLocks noGrp="1"/>
          </p:cNvSpPr>
          <p:nvPr>
            <p:ph type="body" idx="3"/>
          </p:nvPr>
        </p:nvSpPr>
        <p:spPr>
          <a:xfrm>
            <a:off x="315225" y="4326750"/>
            <a:ext cx="5061900" cy="2333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8" name="Google Shape;128;p19"/>
          <p:cNvSpPr txBox="1">
            <a:spLocks noGrp="1"/>
          </p:cNvSpPr>
          <p:nvPr>
            <p:ph type="body" idx="4"/>
          </p:nvPr>
        </p:nvSpPr>
        <p:spPr>
          <a:xfrm>
            <a:off x="5901200" y="4397900"/>
            <a:ext cx="2943600" cy="22620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9" name="Google Shape;129;p19"/>
          <p:cNvSpPr>
            <a:spLocks noGrp="1"/>
          </p:cNvSpPr>
          <p:nvPr>
            <p:ph type="pic" idx="5"/>
          </p:nvPr>
        </p:nvSpPr>
        <p:spPr>
          <a:xfrm>
            <a:off x="5798675" y="1652550"/>
            <a:ext cx="3140400" cy="2427900"/>
          </a:xfrm>
          <a:prstGeom prst="roundRect">
            <a:avLst>
              <a:gd name="adj" fmla="val 24276"/>
            </a:avLst>
          </a:prstGeom>
          <a:noFill/>
          <a:ln>
            <a:noFill/>
          </a:ln>
        </p:spPr>
      </p:sp>
    </p:spTree>
  </p:cSld>
  <p:clrMapOvr>
    <a:masterClrMapping/>
  </p:clrMapOvr>
  <p:extLst>
    <p:ext uri="{DCECCB84-F9BA-43D5-87BE-67443E8EF086}">
      <p15:sldGuideLst xmlns:p15="http://schemas.microsoft.com/office/powerpoint/2012/main">
        <p15:guide id="1" pos="158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30"/>
        <p:cNvGrpSpPr/>
        <p:nvPr/>
      </p:nvGrpSpPr>
      <p:grpSpPr>
        <a:xfrm>
          <a:off x="0" y="0"/>
          <a:ext cx="0" cy="0"/>
          <a:chOff x="0" y="0"/>
          <a:chExt cx="0" cy="0"/>
        </a:xfrm>
      </p:grpSpPr>
      <p:sp>
        <p:nvSpPr>
          <p:cNvPr id="131" name="Google Shape;131;p20"/>
          <p:cNvSpPr/>
          <p:nvPr/>
        </p:nvSpPr>
        <p:spPr>
          <a:xfrm>
            <a:off x="123650" y="74700"/>
            <a:ext cx="8896800" cy="1112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20"/>
          <p:cNvGrpSpPr/>
          <p:nvPr/>
        </p:nvGrpSpPr>
        <p:grpSpPr>
          <a:xfrm>
            <a:off x="254525" y="281425"/>
            <a:ext cx="8678100" cy="6590950"/>
            <a:chOff x="254525" y="281425"/>
            <a:chExt cx="8678100" cy="6590950"/>
          </a:xfrm>
        </p:grpSpPr>
        <p:sp>
          <p:nvSpPr>
            <p:cNvPr id="133" name="Google Shape;133;p20"/>
            <p:cNvSpPr/>
            <p:nvPr/>
          </p:nvSpPr>
          <p:spPr>
            <a:xfrm>
              <a:off x="254525" y="5977175"/>
              <a:ext cx="8678100" cy="89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54525" y="281425"/>
              <a:ext cx="8678100" cy="6277200"/>
            </a:xfrm>
            <a:prstGeom prst="roundRect">
              <a:avLst>
                <a:gd name="adj" fmla="val 177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254525" y="281425"/>
              <a:ext cx="8678100" cy="370800"/>
            </a:xfrm>
            <a:prstGeom prst="roundRect">
              <a:avLst>
                <a:gd name="adj" fmla="val 2108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54525" y="500500"/>
              <a:ext cx="8678100" cy="250500"/>
            </a:xfrm>
            <a:prstGeom prst="roundRect">
              <a:avLst>
                <a:gd name="adj" fmla="val 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706500" y="314102"/>
              <a:ext cx="988800" cy="193500"/>
            </a:xfrm>
            <a:prstGeom prst="trapezoid">
              <a:avLst>
                <a:gd name="adj" fmla="val 34146"/>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320025" y="358850"/>
              <a:ext cx="89700" cy="89700"/>
            </a:xfrm>
            <a:prstGeom prst="ellipse">
              <a:avLst/>
            </a:prstGeom>
            <a:solidFill>
              <a:srgbClr val="FF5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443875" y="358850"/>
              <a:ext cx="89700" cy="897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567725" y="358850"/>
              <a:ext cx="89700" cy="89700"/>
            </a:xfrm>
            <a:prstGeom prst="ellipse">
              <a:avLst/>
            </a:prstGeom>
            <a:solidFill>
              <a:srgbClr val="72E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886550" y="543100"/>
              <a:ext cx="7809600" cy="165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20"/>
            <p:cNvGrpSpPr/>
            <p:nvPr/>
          </p:nvGrpSpPr>
          <p:grpSpPr>
            <a:xfrm>
              <a:off x="319525" y="598188"/>
              <a:ext cx="84300" cy="70850"/>
              <a:chOff x="471925" y="1128575"/>
              <a:chExt cx="84300" cy="70850"/>
            </a:xfrm>
          </p:grpSpPr>
          <p:cxnSp>
            <p:nvCxnSpPr>
              <p:cNvPr id="143" name="Google Shape;143;p20"/>
              <p:cNvCxnSpPr/>
              <p:nvPr/>
            </p:nvCxnSpPr>
            <p:spPr>
              <a:xfrm rot="10800000">
                <a:off x="471925" y="1164000"/>
                <a:ext cx="84300" cy="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20"/>
              <p:cNvCxnSpPr/>
              <p:nvPr/>
            </p:nvCxnSpPr>
            <p:spPr>
              <a:xfrm flipH="1">
                <a:off x="475625" y="1128575"/>
                <a:ext cx="35400" cy="354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20"/>
              <p:cNvCxnSpPr/>
              <p:nvPr/>
            </p:nvCxnSpPr>
            <p:spPr>
              <a:xfrm rot="10800000">
                <a:off x="475625" y="1164025"/>
                <a:ext cx="35400" cy="35400"/>
              </a:xfrm>
              <a:prstGeom prst="straightConnector1">
                <a:avLst/>
              </a:prstGeom>
              <a:noFill/>
              <a:ln w="9525" cap="flat" cmpd="sng">
                <a:solidFill>
                  <a:schemeClr val="dk2"/>
                </a:solidFill>
                <a:prstDash val="solid"/>
                <a:round/>
                <a:headEnd type="none" w="med" len="med"/>
                <a:tailEnd type="none" w="med" len="med"/>
              </a:ln>
            </p:spPr>
          </p:cxnSp>
        </p:grpSp>
        <p:grpSp>
          <p:nvGrpSpPr>
            <p:cNvPr id="146" name="Google Shape;146;p20"/>
            <p:cNvGrpSpPr/>
            <p:nvPr/>
          </p:nvGrpSpPr>
          <p:grpSpPr>
            <a:xfrm rot="10800000">
              <a:off x="505025" y="598188"/>
              <a:ext cx="84300" cy="70850"/>
              <a:chOff x="471925" y="1128575"/>
              <a:chExt cx="84300" cy="70850"/>
            </a:xfrm>
          </p:grpSpPr>
          <p:cxnSp>
            <p:nvCxnSpPr>
              <p:cNvPr id="147" name="Google Shape;147;p20"/>
              <p:cNvCxnSpPr/>
              <p:nvPr/>
            </p:nvCxnSpPr>
            <p:spPr>
              <a:xfrm rot="10800000">
                <a:off x="471925" y="1164000"/>
                <a:ext cx="84300" cy="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20"/>
              <p:cNvCxnSpPr/>
              <p:nvPr/>
            </p:nvCxnSpPr>
            <p:spPr>
              <a:xfrm flipH="1">
                <a:off x="475625" y="1128575"/>
                <a:ext cx="35400" cy="354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20"/>
              <p:cNvCxnSpPr/>
              <p:nvPr/>
            </p:nvCxnSpPr>
            <p:spPr>
              <a:xfrm rot="10800000">
                <a:off x="475625" y="1164025"/>
                <a:ext cx="35400" cy="35400"/>
              </a:xfrm>
              <a:prstGeom prst="straightConnector1">
                <a:avLst/>
              </a:prstGeom>
              <a:noFill/>
              <a:ln w="9525" cap="flat" cmpd="sng">
                <a:solidFill>
                  <a:schemeClr val="dk2"/>
                </a:solidFill>
                <a:prstDash val="solid"/>
                <a:round/>
                <a:headEnd type="none" w="med" len="med"/>
                <a:tailEnd type="none" w="med" len="med"/>
              </a:ln>
            </p:spPr>
          </p:cxnSp>
        </p:grpSp>
        <p:sp>
          <p:nvSpPr>
            <p:cNvPr id="150" name="Google Shape;150;p20"/>
            <p:cNvSpPr/>
            <p:nvPr/>
          </p:nvSpPr>
          <p:spPr>
            <a:xfrm>
              <a:off x="697300" y="594013"/>
              <a:ext cx="79200" cy="79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750325" y="609963"/>
              <a:ext cx="41100" cy="303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rot="1205714">
              <a:off x="753421" y="592651"/>
              <a:ext cx="26195" cy="22683"/>
            </a:xfrm>
            <a:prstGeom prst="triangle">
              <a:avLst>
                <a:gd name="adj" fmla="val 50000"/>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20"/>
            <p:cNvCxnSpPr/>
            <p:nvPr/>
          </p:nvCxnSpPr>
          <p:spPr>
            <a:xfrm rot="10800000">
              <a:off x="8777725" y="633613"/>
              <a:ext cx="843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20"/>
            <p:cNvCxnSpPr/>
            <p:nvPr/>
          </p:nvCxnSpPr>
          <p:spPr>
            <a:xfrm rot="10800000">
              <a:off x="8777725" y="659999"/>
              <a:ext cx="843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20"/>
            <p:cNvCxnSpPr/>
            <p:nvPr/>
          </p:nvCxnSpPr>
          <p:spPr>
            <a:xfrm rot="10800000">
              <a:off x="8777725" y="607228"/>
              <a:ext cx="84300" cy="0"/>
            </a:xfrm>
            <a:prstGeom prst="straightConnector1">
              <a:avLst/>
            </a:prstGeom>
            <a:noFill/>
            <a:ln w="9525" cap="flat" cmpd="sng">
              <a:solidFill>
                <a:schemeClr val="dk2"/>
              </a:solidFill>
              <a:prstDash val="solid"/>
              <a:round/>
              <a:headEnd type="none" w="med" len="med"/>
              <a:tailEnd type="none" w="med" len="med"/>
            </a:ln>
          </p:spPr>
        </p:cxnSp>
        <p:grpSp>
          <p:nvGrpSpPr>
            <p:cNvPr id="156" name="Google Shape;156;p20"/>
            <p:cNvGrpSpPr/>
            <p:nvPr/>
          </p:nvGrpSpPr>
          <p:grpSpPr>
            <a:xfrm>
              <a:off x="8557323" y="572526"/>
              <a:ext cx="79200" cy="113537"/>
              <a:chOff x="952425" y="577188"/>
              <a:chExt cx="79200" cy="113537"/>
            </a:xfrm>
          </p:grpSpPr>
          <p:cxnSp>
            <p:nvCxnSpPr>
              <p:cNvPr id="157" name="Google Shape;157;p20"/>
              <p:cNvCxnSpPr/>
              <p:nvPr/>
            </p:nvCxnSpPr>
            <p:spPr>
              <a:xfrm flipH="1">
                <a:off x="962500" y="655925"/>
                <a:ext cx="15600" cy="34800"/>
              </a:xfrm>
              <a:prstGeom prst="straightConnector1">
                <a:avLst/>
              </a:prstGeom>
              <a:noFill/>
              <a:ln w="9525" cap="flat" cmpd="sng">
                <a:solidFill>
                  <a:srgbClr val="D9D9D9"/>
                </a:solidFill>
                <a:prstDash val="solid"/>
                <a:round/>
                <a:headEnd type="none" w="med" len="med"/>
                <a:tailEnd type="none" w="med" len="med"/>
              </a:ln>
            </p:spPr>
          </p:cxnSp>
          <p:sp>
            <p:nvSpPr>
              <p:cNvPr id="158" name="Google Shape;158;p20"/>
              <p:cNvSpPr/>
              <p:nvPr/>
            </p:nvSpPr>
            <p:spPr>
              <a:xfrm>
                <a:off x="952425" y="577188"/>
                <a:ext cx="79200" cy="792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 name="Google Shape;159;p20"/>
          <p:cNvSpPr/>
          <p:nvPr/>
        </p:nvSpPr>
        <p:spPr>
          <a:xfrm>
            <a:off x="352475" y="857825"/>
            <a:ext cx="8483100" cy="5910900"/>
          </a:xfrm>
          <a:prstGeom prst="rect">
            <a:avLst/>
          </a:prstGeom>
          <a:solidFill>
            <a:srgbClr val="FFFFFF"/>
          </a:solidFill>
          <a:ln>
            <a:noFill/>
          </a:ln>
          <a:effectLst>
            <a:outerShdw blurRad="57150" dist="19050" dir="5400000" algn="bl" rotWithShape="0">
              <a:srgbClr val="B7B7B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txBox="1">
            <a:spLocks noGrp="1"/>
          </p:cNvSpPr>
          <p:nvPr>
            <p:ph type="title"/>
          </p:nvPr>
        </p:nvSpPr>
        <p:spPr>
          <a:xfrm>
            <a:off x="701975" y="1154125"/>
            <a:ext cx="5735400" cy="70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Font typeface="Helvetica Neue"/>
              <a:buNone/>
              <a:defRPr sz="1800">
                <a:latin typeface="Helvetica Neue"/>
                <a:ea typeface="Helvetica Neue"/>
                <a:cs typeface="Helvetica Neue"/>
                <a:sym typeface="Helvetica Neue"/>
              </a:defRPr>
            </a:lvl1pPr>
            <a:lvl2pPr lvl="1" rtl="0">
              <a:spcBef>
                <a:spcPts val="0"/>
              </a:spcBef>
              <a:spcAft>
                <a:spcPts val="0"/>
              </a:spcAft>
              <a:buSzPts val="1400"/>
              <a:buFont typeface="Helvetica Neue"/>
              <a:buNone/>
              <a:defRPr>
                <a:latin typeface="Helvetica Neue"/>
                <a:ea typeface="Helvetica Neue"/>
                <a:cs typeface="Helvetica Neue"/>
                <a:sym typeface="Helvetica Neue"/>
              </a:defRPr>
            </a:lvl2pPr>
            <a:lvl3pPr lvl="2" rtl="0">
              <a:spcBef>
                <a:spcPts val="0"/>
              </a:spcBef>
              <a:spcAft>
                <a:spcPts val="0"/>
              </a:spcAft>
              <a:buSzPts val="1400"/>
              <a:buFont typeface="Helvetica Neue"/>
              <a:buNone/>
              <a:defRPr>
                <a:latin typeface="Helvetica Neue"/>
                <a:ea typeface="Helvetica Neue"/>
                <a:cs typeface="Helvetica Neue"/>
                <a:sym typeface="Helvetica Neue"/>
              </a:defRPr>
            </a:lvl3pPr>
            <a:lvl4pPr lvl="3" rtl="0">
              <a:spcBef>
                <a:spcPts val="0"/>
              </a:spcBef>
              <a:spcAft>
                <a:spcPts val="0"/>
              </a:spcAft>
              <a:buSzPts val="1400"/>
              <a:buFont typeface="Helvetica Neue"/>
              <a:buNone/>
              <a:defRPr>
                <a:latin typeface="Helvetica Neue"/>
                <a:ea typeface="Helvetica Neue"/>
                <a:cs typeface="Helvetica Neue"/>
                <a:sym typeface="Helvetica Neue"/>
              </a:defRPr>
            </a:lvl4pPr>
            <a:lvl5pPr lvl="4" rtl="0">
              <a:spcBef>
                <a:spcPts val="0"/>
              </a:spcBef>
              <a:spcAft>
                <a:spcPts val="0"/>
              </a:spcAft>
              <a:buSzPts val="1400"/>
              <a:buFont typeface="Helvetica Neue"/>
              <a:buNone/>
              <a:defRPr>
                <a:latin typeface="Helvetica Neue"/>
                <a:ea typeface="Helvetica Neue"/>
                <a:cs typeface="Helvetica Neue"/>
                <a:sym typeface="Helvetica Neue"/>
              </a:defRPr>
            </a:lvl5pPr>
            <a:lvl6pPr lvl="5" rtl="0">
              <a:spcBef>
                <a:spcPts val="0"/>
              </a:spcBef>
              <a:spcAft>
                <a:spcPts val="0"/>
              </a:spcAft>
              <a:buSzPts val="1400"/>
              <a:buFont typeface="Helvetica Neue"/>
              <a:buNone/>
              <a:defRPr>
                <a:latin typeface="Helvetica Neue"/>
                <a:ea typeface="Helvetica Neue"/>
                <a:cs typeface="Helvetica Neue"/>
                <a:sym typeface="Helvetica Neue"/>
              </a:defRPr>
            </a:lvl6pPr>
            <a:lvl7pPr lvl="6" rtl="0">
              <a:spcBef>
                <a:spcPts val="0"/>
              </a:spcBef>
              <a:spcAft>
                <a:spcPts val="0"/>
              </a:spcAft>
              <a:buSzPts val="1400"/>
              <a:buFont typeface="Helvetica Neue"/>
              <a:buNone/>
              <a:defRPr>
                <a:latin typeface="Helvetica Neue"/>
                <a:ea typeface="Helvetica Neue"/>
                <a:cs typeface="Helvetica Neue"/>
                <a:sym typeface="Helvetica Neue"/>
              </a:defRPr>
            </a:lvl7pPr>
            <a:lvl8pPr lvl="7" rtl="0">
              <a:spcBef>
                <a:spcPts val="0"/>
              </a:spcBef>
              <a:spcAft>
                <a:spcPts val="0"/>
              </a:spcAft>
              <a:buSzPts val="1400"/>
              <a:buFont typeface="Helvetica Neue"/>
              <a:buNone/>
              <a:defRPr>
                <a:latin typeface="Helvetica Neue"/>
                <a:ea typeface="Helvetica Neue"/>
                <a:cs typeface="Helvetica Neue"/>
                <a:sym typeface="Helvetica Neue"/>
              </a:defRPr>
            </a:lvl8pPr>
            <a:lvl9pPr lvl="8" rtl="0">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161" name="Google Shape;161;p20"/>
          <p:cNvSpPr txBox="1">
            <a:spLocks noGrp="1"/>
          </p:cNvSpPr>
          <p:nvPr>
            <p:ph type="body" idx="1"/>
          </p:nvPr>
        </p:nvSpPr>
        <p:spPr>
          <a:xfrm>
            <a:off x="1050950" y="2610700"/>
            <a:ext cx="5067600" cy="1760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2" name="Google Shape;162;p20"/>
          <p:cNvSpPr txBox="1">
            <a:spLocks noGrp="1"/>
          </p:cNvSpPr>
          <p:nvPr>
            <p:ph type="subTitle" idx="2"/>
          </p:nvPr>
        </p:nvSpPr>
        <p:spPr>
          <a:xfrm>
            <a:off x="580600" y="1776200"/>
            <a:ext cx="5219400" cy="78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600"/>
              <a:buFont typeface="Helvetica Neue"/>
              <a:buNone/>
              <a:defRPr sz="1600">
                <a:latin typeface="Helvetica Neue"/>
                <a:ea typeface="Helvetica Neue"/>
                <a:cs typeface="Helvetica Neue"/>
                <a:sym typeface="Helvetica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20"/>
          <p:cNvSpPr>
            <a:spLocks noGrp="1"/>
          </p:cNvSpPr>
          <p:nvPr>
            <p:ph type="pic" idx="3"/>
          </p:nvPr>
        </p:nvSpPr>
        <p:spPr>
          <a:xfrm>
            <a:off x="4203775" y="1856125"/>
            <a:ext cx="3140400" cy="2427900"/>
          </a:xfrm>
          <a:prstGeom prst="roundRect">
            <a:avLst>
              <a:gd name="adj" fmla="val 24276"/>
            </a:avLst>
          </a:prstGeom>
          <a:noFill/>
          <a:ln>
            <a:noFill/>
          </a:ln>
        </p:spPr>
      </p:sp>
      <p:sp>
        <p:nvSpPr>
          <p:cNvPr id="164" name="Google Shape;164;p20"/>
          <p:cNvSpPr>
            <a:spLocks noGrp="1"/>
          </p:cNvSpPr>
          <p:nvPr>
            <p:ph type="pic" idx="4"/>
          </p:nvPr>
        </p:nvSpPr>
        <p:spPr>
          <a:xfrm>
            <a:off x="3889100" y="1942900"/>
            <a:ext cx="3140400" cy="2427900"/>
          </a:xfrm>
          <a:prstGeom prst="roundRect">
            <a:avLst>
              <a:gd name="adj" fmla="val 24276"/>
            </a:avLst>
          </a:prstGeom>
          <a:noFill/>
          <a:ln>
            <a:noFill/>
          </a:ln>
        </p:spPr>
      </p:sp>
      <p:sp>
        <p:nvSpPr>
          <p:cNvPr id="165" name="Google Shape;165;p20"/>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166" name="Google Shape;166;p20"/>
          <p:cNvSpPr txBox="1">
            <a:spLocks noGrp="1"/>
          </p:cNvSpPr>
          <p:nvPr>
            <p:ph type="title" idx="5"/>
          </p:nvPr>
        </p:nvSpPr>
        <p:spPr>
          <a:xfrm>
            <a:off x="7092875" y="0"/>
            <a:ext cx="2051100" cy="281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000"/>
              <a:buNone/>
              <a:defRPr sz="1000">
                <a:highlight>
                  <a:schemeClr val="lt1"/>
                </a:high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
        <p:nvSpPr>
          <p:cNvPr id="63" name="Google Shape;63;p14"/>
          <p:cNvSpPr txBox="1">
            <a:spLocks noGrp="1"/>
          </p:cNvSpPr>
          <p:nvPr>
            <p:ph type="sldNum" idx="2"/>
          </p:nvPr>
        </p:nvSpPr>
        <p:spPr>
          <a:xfrm>
            <a:off x="8875275" y="6662075"/>
            <a:ext cx="447600" cy="360000"/>
          </a:xfrm>
          <a:prstGeom prst="rect">
            <a:avLst/>
          </a:prstGeom>
          <a:noFill/>
          <a:ln>
            <a:noFill/>
          </a:ln>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14">
          <p15:clr>
            <a:srgbClr val="EA4335"/>
          </p15:clr>
        </p15:guide>
        <p15:guide id="2" orient="horz" pos="4195">
          <p15:clr>
            <a:srgbClr val="EA4335"/>
          </p15:clr>
        </p15:guide>
        <p15:guide id="3" pos="564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www.sciencedirect.com/science/article/pii/S246826591730114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r.cepf.net/our-work/biodiversity-hotspots"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s://bit.ly/39LwVnB" TargetMode="External"/><Relationship Id="rId5" Type="http://schemas.openxmlformats.org/officeDocument/2006/relationships/hyperlink" Target="https://www.dfo-mpo.gc.ca/oceans/mpa-zpm/index-fra.html" TargetMode="External"/><Relationship Id="rId4" Type="http://schemas.openxmlformats.org/officeDocument/2006/relationships/hyperlink" Target="https://www.sauvonslaforet.org/themes/biodiversite/questions-et-reponses-biodiversit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utura-sciences.com/planete/definitions/nature-biodiversite-3625/"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hyperlink" Target="https://sagascience.cnrs.fr/dosbiodiv/index.php?pid=decouv_chapA&amp;zoom_id=zoom_a1_4" TargetMode="External"/><Relationship Id="rId4" Type="http://schemas.openxmlformats.org/officeDocument/2006/relationships/hyperlink" Target="https://www.consoglobe.com/?s=biodiversi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180275" y="1022517"/>
            <a:ext cx="8783400" cy="8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6600"/>
              <a:t>LES QUATRE ROIS</a:t>
            </a:r>
            <a:endParaRPr sz="6600"/>
          </a:p>
        </p:txBody>
      </p:sp>
      <p:sp>
        <p:nvSpPr>
          <p:cNvPr id="172" name="Google Shape;172;p21"/>
          <p:cNvSpPr txBox="1">
            <a:spLocks noGrp="1"/>
          </p:cNvSpPr>
          <p:nvPr>
            <p:ph type="subTitle" idx="1"/>
          </p:nvPr>
        </p:nvSpPr>
        <p:spPr>
          <a:xfrm>
            <a:off x="180275" y="2120675"/>
            <a:ext cx="8783400" cy="43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a:t>l'Océan Tropical</a:t>
            </a:r>
            <a:endParaRPr/>
          </a:p>
        </p:txBody>
      </p:sp>
      <p:sp>
        <p:nvSpPr>
          <p:cNvPr id="173" name="Google Shape;173;p21"/>
          <p:cNvSpPr txBox="1">
            <a:spLocks noGrp="1"/>
          </p:cNvSpPr>
          <p:nvPr>
            <p:ph type="body" idx="2"/>
          </p:nvPr>
        </p:nvSpPr>
        <p:spPr>
          <a:xfrm>
            <a:off x="4358950" y="3838800"/>
            <a:ext cx="4489200" cy="139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800"/>
              <a:t>Qu’y a-t-il de si bien avec les points chauds de biodiversité?</a:t>
            </a:r>
            <a:endParaRPr sz="2800"/>
          </a:p>
        </p:txBody>
      </p:sp>
      <p:pic>
        <p:nvPicPr>
          <p:cNvPr id="174" name="Google Shape;174;p21" descr="Quelques petites îles couvertes de palmiers et de plages de sable blanc dans l'archipel des Raja Ampat." title="Vue aérienne des îles de Raja Ampat"/>
          <p:cNvPicPr preferRelativeResize="0">
            <a:picLocks noGrp="1"/>
          </p:cNvPicPr>
          <p:nvPr>
            <p:ph type="pic" idx="3"/>
          </p:nvPr>
        </p:nvPicPr>
        <p:blipFill rotWithShape="1">
          <a:blip r:embed="rId3">
            <a:alphaModFix/>
          </a:blip>
          <a:srcRect l="16480" r="16473"/>
          <a:stretch/>
        </p:blipFill>
        <p:spPr>
          <a:xfrm>
            <a:off x="157491" y="2907550"/>
            <a:ext cx="3776100" cy="3754800"/>
          </a:xfrm>
          <a:prstGeom prst="roundRect">
            <a:avLst>
              <a:gd name="adj" fmla="val 16667"/>
            </a:avLst>
          </a:prstGeom>
        </p:spPr>
      </p:pic>
      <p:sp>
        <p:nvSpPr>
          <p:cNvPr id="175" name="Google Shape;175;p21"/>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187400" y="983575"/>
            <a:ext cx="1647900" cy="43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i="1"/>
              <a:t>Voici votre défi :</a:t>
            </a:r>
            <a:endParaRPr/>
          </a:p>
        </p:txBody>
      </p:sp>
      <p:sp>
        <p:nvSpPr>
          <p:cNvPr id="181" name="Google Shape;181;p22"/>
          <p:cNvSpPr txBox="1">
            <a:spLocks noGrp="1"/>
          </p:cNvSpPr>
          <p:nvPr>
            <p:ph type="subTitle" idx="7"/>
          </p:nvPr>
        </p:nvSpPr>
        <p:spPr>
          <a:xfrm>
            <a:off x="1676375" y="989100"/>
            <a:ext cx="4196100" cy="4311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fr-CA"/>
              <a:t>Écrivez sur un point chaud de biodiversité!</a:t>
            </a:r>
            <a:endParaRPr/>
          </a:p>
        </p:txBody>
      </p:sp>
      <p:sp>
        <p:nvSpPr>
          <p:cNvPr id="182" name="Google Shape;182;p22"/>
          <p:cNvSpPr txBox="1">
            <a:spLocks noGrp="1"/>
          </p:cNvSpPr>
          <p:nvPr>
            <p:ph type="body" idx="2"/>
          </p:nvPr>
        </p:nvSpPr>
        <p:spPr>
          <a:xfrm>
            <a:off x="267300" y="1947275"/>
            <a:ext cx="41961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Voici votre liste de tâches :</a:t>
            </a:r>
            <a:endParaRPr/>
          </a:p>
        </p:txBody>
      </p:sp>
      <p:sp>
        <p:nvSpPr>
          <p:cNvPr id="183" name="Google Shape;183;p22"/>
          <p:cNvSpPr txBox="1"/>
          <p:nvPr/>
        </p:nvSpPr>
        <p:spPr>
          <a:xfrm>
            <a:off x="364067" y="2563950"/>
            <a:ext cx="7479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E86145"/>
                </a:solidFill>
                <a:latin typeface="Nunito"/>
                <a:ea typeface="Nunito"/>
                <a:cs typeface="Nunito"/>
                <a:sym typeface="Nunito"/>
              </a:rPr>
              <a:t>Étape 1</a:t>
            </a:r>
            <a:endParaRPr b="1">
              <a:solidFill>
                <a:srgbClr val="E86145"/>
              </a:solidFill>
              <a:latin typeface="Nunito"/>
              <a:ea typeface="Nunito"/>
              <a:cs typeface="Nunito"/>
              <a:sym typeface="Nunito"/>
            </a:endParaRPr>
          </a:p>
        </p:txBody>
      </p:sp>
      <p:sp>
        <p:nvSpPr>
          <p:cNvPr id="184" name="Google Shape;184;p22"/>
          <p:cNvSpPr txBox="1">
            <a:spLocks noGrp="1"/>
          </p:cNvSpPr>
          <p:nvPr>
            <p:ph type="body" idx="3"/>
          </p:nvPr>
        </p:nvSpPr>
        <p:spPr>
          <a:xfrm>
            <a:off x="993350" y="2563945"/>
            <a:ext cx="3201000" cy="7824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i="0"/>
              <a:t>Découvrez les points chauds de biodiversité à travers le monde et ce qui les rend si incroyables.</a:t>
            </a:r>
            <a:endParaRPr i="0"/>
          </a:p>
        </p:txBody>
      </p:sp>
      <p:sp>
        <p:nvSpPr>
          <p:cNvPr id="185" name="Google Shape;185;p22"/>
          <p:cNvSpPr txBox="1"/>
          <p:nvPr/>
        </p:nvSpPr>
        <p:spPr>
          <a:xfrm rot="6895">
            <a:off x="359999" y="3682569"/>
            <a:ext cx="747902" cy="307800"/>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0"/>
              </a:spcBef>
              <a:spcAft>
                <a:spcPts val="0"/>
              </a:spcAft>
              <a:buNone/>
            </a:pPr>
            <a:r>
              <a:rPr lang="fr-CA" b="1">
                <a:solidFill>
                  <a:srgbClr val="E86145"/>
                </a:solidFill>
                <a:latin typeface="Nunito"/>
                <a:ea typeface="Nunito"/>
                <a:cs typeface="Nunito"/>
                <a:sym typeface="Nunito"/>
              </a:rPr>
              <a:t>Étape 2</a:t>
            </a:r>
            <a:endParaRPr b="1">
              <a:solidFill>
                <a:srgbClr val="E86145"/>
              </a:solidFill>
              <a:latin typeface="Nunito"/>
              <a:ea typeface="Nunito"/>
              <a:cs typeface="Nunito"/>
              <a:sym typeface="Nunito"/>
            </a:endParaRPr>
          </a:p>
        </p:txBody>
      </p:sp>
      <p:sp>
        <p:nvSpPr>
          <p:cNvPr id="186" name="Google Shape;186;p22"/>
          <p:cNvSpPr txBox="1">
            <a:spLocks noGrp="1"/>
          </p:cNvSpPr>
          <p:nvPr>
            <p:ph type="body" idx="4"/>
          </p:nvPr>
        </p:nvSpPr>
        <p:spPr>
          <a:xfrm>
            <a:off x="993340" y="3681816"/>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i="0"/>
              <a:t>Choisissez un point chaud de biodiversité à explorer et à promouvoir!</a:t>
            </a:r>
            <a:endParaRPr i="0"/>
          </a:p>
        </p:txBody>
      </p:sp>
      <p:sp>
        <p:nvSpPr>
          <p:cNvPr id="187" name="Google Shape;187;p22"/>
          <p:cNvSpPr txBox="1"/>
          <p:nvPr/>
        </p:nvSpPr>
        <p:spPr>
          <a:xfrm>
            <a:off x="364066" y="4813976"/>
            <a:ext cx="7371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fr-CA" b="1">
                <a:solidFill>
                  <a:srgbClr val="E86145"/>
                </a:solidFill>
                <a:latin typeface="Nunito"/>
                <a:ea typeface="Nunito"/>
                <a:cs typeface="Nunito"/>
                <a:sym typeface="Nunito"/>
              </a:rPr>
              <a:t>Étape 3</a:t>
            </a:r>
            <a:endParaRPr b="1">
              <a:solidFill>
                <a:srgbClr val="E86145"/>
              </a:solidFill>
              <a:latin typeface="Nunito"/>
              <a:ea typeface="Nunito"/>
              <a:cs typeface="Nunito"/>
              <a:sym typeface="Nunito"/>
            </a:endParaRPr>
          </a:p>
        </p:txBody>
      </p:sp>
      <p:sp>
        <p:nvSpPr>
          <p:cNvPr id="188" name="Google Shape;188;p22"/>
          <p:cNvSpPr txBox="1">
            <a:spLocks noGrp="1"/>
          </p:cNvSpPr>
          <p:nvPr>
            <p:ph type="body" idx="5"/>
          </p:nvPr>
        </p:nvSpPr>
        <p:spPr>
          <a:xfrm>
            <a:off x="993340" y="4813975"/>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r-CA" i="0"/>
              <a:t>Écrivez un court article qui porte sur votre point chaud de biodiversité!</a:t>
            </a:r>
            <a:endParaRPr i="0"/>
          </a:p>
        </p:txBody>
      </p:sp>
      <p:pic>
        <p:nvPicPr>
          <p:cNvPr id="189" name="Google Shape;189;p22" descr="Un banc de poissons bleu pâle nage près d'un récif couvert de corail rouge et jaune." title="Un banc de poissons nageant dans un récif corallien"/>
          <p:cNvPicPr preferRelativeResize="0">
            <a:picLocks noGrp="1"/>
          </p:cNvPicPr>
          <p:nvPr>
            <p:ph type="pic" idx="6"/>
          </p:nvPr>
        </p:nvPicPr>
        <p:blipFill rotWithShape="1">
          <a:blip r:embed="rId3">
            <a:alphaModFix/>
          </a:blip>
          <a:srcRect l="21781" r="21775"/>
          <a:stretch/>
        </p:blipFill>
        <p:spPr>
          <a:xfrm>
            <a:off x="4724350" y="1652550"/>
            <a:ext cx="4239300" cy="5007300"/>
          </a:xfrm>
          <a:prstGeom prst="roundRect">
            <a:avLst>
              <a:gd name="adj" fmla="val 16667"/>
            </a:avLst>
          </a:prstGeom>
        </p:spPr>
      </p:pic>
      <p:sp>
        <p:nvSpPr>
          <p:cNvPr id="190" name="Google Shape;190;p22"/>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187400" y="983575"/>
            <a:ext cx="3025200" cy="43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Points chauds de biodiversité</a:t>
            </a:r>
            <a:endParaRPr/>
          </a:p>
        </p:txBody>
      </p:sp>
      <p:sp>
        <p:nvSpPr>
          <p:cNvPr id="196" name="Google Shape;196;p23"/>
          <p:cNvSpPr txBox="1">
            <a:spLocks noGrp="1"/>
          </p:cNvSpPr>
          <p:nvPr>
            <p:ph type="body" idx="2"/>
          </p:nvPr>
        </p:nvSpPr>
        <p:spPr>
          <a:xfrm>
            <a:off x="319125" y="1804950"/>
            <a:ext cx="3540600" cy="290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t>Les scientifiques tentent d'identifier les endroits qui sont particulièrement importants en matière de biodiversité. Ces endroits peuvent être sur terre ou dans l'océan.</a:t>
            </a:r>
            <a:endParaRPr/>
          </a:p>
          <a:p>
            <a:pPr marL="0" lvl="0" indent="0" algn="l" rtl="0">
              <a:spcBef>
                <a:spcPts val="1000"/>
              </a:spcBef>
              <a:spcAft>
                <a:spcPts val="0"/>
              </a:spcAft>
              <a:buClr>
                <a:schemeClr val="dk1"/>
              </a:buClr>
              <a:buSzPts val="1100"/>
              <a:buFont typeface="Arial"/>
              <a:buNone/>
            </a:pPr>
            <a:r>
              <a:rPr lang="fr-CA"/>
              <a:t>Ce sont des régions qui abritent un grand nombre d'espèces différentes ou de nombreuses espèces endémiques.</a:t>
            </a:r>
            <a:endParaRPr/>
          </a:p>
          <a:p>
            <a:pPr marL="0" lvl="0" indent="0" algn="l" rtl="0">
              <a:spcBef>
                <a:spcPts val="1000"/>
              </a:spcBef>
              <a:spcAft>
                <a:spcPts val="0"/>
              </a:spcAft>
              <a:buClr>
                <a:schemeClr val="dk1"/>
              </a:buClr>
              <a:buSzPts val="1100"/>
              <a:buFont typeface="Arial"/>
              <a:buNone/>
            </a:pPr>
            <a:r>
              <a:rPr lang="fr-CA"/>
              <a:t>Lorsque l’un de ces endroits spéciaux est menacé par la perte d’habitat, nous nommons cela un « point chaud » ou une « région névralgique » de biodiversité.</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97" name="Google Shape;197;p23"/>
          <p:cNvSpPr txBox="1"/>
          <p:nvPr/>
        </p:nvSpPr>
        <p:spPr>
          <a:xfrm>
            <a:off x="4469038" y="4732821"/>
            <a:ext cx="395700" cy="431100"/>
          </a:xfrm>
          <a:prstGeom prst="rect">
            <a:avLst/>
          </a:prstGeom>
          <a:noFill/>
          <a:ln>
            <a:noFill/>
          </a:ln>
        </p:spPr>
        <p:txBody>
          <a:bodyPr spcFirstLastPara="1" wrap="square" lIns="0" tIns="0" rIns="91425" bIns="91425" anchor="t" anchorCtr="0">
            <a:noAutofit/>
          </a:bodyPr>
          <a:lstStyle/>
          <a:p>
            <a:pPr marL="0" lvl="0" indent="0" algn="l" rtl="0">
              <a:lnSpc>
                <a:spcPct val="115000"/>
              </a:lnSpc>
              <a:spcBef>
                <a:spcPts val="2400"/>
              </a:spcBef>
              <a:spcAft>
                <a:spcPts val="600"/>
              </a:spcAft>
              <a:buNone/>
            </a:pPr>
            <a:r>
              <a:rPr lang="fr-CA" sz="2700">
                <a:solidFill>
                  <a:schemeClr val="dk1"/>
                </a:solidFill>
              </a:rPr>
              <a:t>📕</a:t>
            </a:r>
            <a:endParaRPr sz="3200">
              <a:solidFill>
                <a:srgbClr val="48BDE1"/>
              </a:solidFill>
              <a:latin typeface="Nunito"/>
              <a:ea typeface="Nunito"/>
              <a:cs typeface="Nunito"/>
              <a:sym typeface="Nunito"/>
            </a:endParaRPr>
          </a:p>
        </p:txBody>
      </p:sp>
      <p:sp>
        <p:nvSpPr>
          <p:cNvPr id="198" name="Google Shape;198;p23"/>
          <p:cNvSpPr txBox="1">
            <a:spLocks noGrp="1"/>
          </p:cNvSpPr>
          <p:nvPr>
            <p:ph type="body" idx="3"/>
          </p:nvPr>
        </p:nvSpPr>
        <p:spPr>
          <a:xfrm>
            <a:off x="4921500" y="4595075"/>
            <a:ext cx="4030200" cy="71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b="0">
                <a:solidFill>
                  <a:srgbClr val="E86145"/>
                </a:solidFill>
                <a:latin typeface="Nunito ExtraBold"/>
                <a:ea typeface="Nunito ExtraBold"/>
                <a:cs typeface="Nunito ExtraBold"/>
                <a:sym typeface="Nunito ExtraBold"/>
              </a:rPr>
              <a:t>Les espèces endémiques</a:t>
            </a:r>
            <a:r>
              <a:rPr lang="fr-CA"/>
              <a:t> sont des espèces qui se retrouvent UNIQUEMENT dans une région particulière.</a:t>
            </a:r>
            <a:endParaRPr/>
          </a:p>
        </p:txBody>
      </p:sp>
      <p:sp>
        <p:nvSpPr>
          <p:cNvPr id="199" name="Google Shape;199;p23"/>
          <p:cNvSpPr txBox="1">
            <a:spLocks noGrp="1"/>
          </p:cNvSpPr>
          <p:nvPr>
            <p:ph type="body" idx="4"/>
          </p:nvPr>
        </p:nvSpPr>
        <p:spPr>
          <a:xfrm>
            <a:off x="319125" y="5765508"/>
            <a:ext cx="1620900" cy="71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Formule des points chauds de biodiversité :  </a:t>
            </a:r>
            <a:endParaRPr/>
          </a:p>
        </p:txBody>
      </p:sp>
      <p:sp>
        <p:nvSpPr>
          <p:cNvPr id="200" name="Google Shape;200;p23"/>
          <p:cNvSpPr txBox="1">
            <a:spLocks noGrp="1"/>
          </p:cNvSpPr>
          <p:nvPr>
            <p:ph type="body" idx="5"/>
          </p:nvPr>
        </p:nvSpPr>
        <p:spPr>
          <a:xfrm>
            <a:off x="2048135" y="5748600"/>
            <a:ext cx="1155900" cy="718500"/>
          </a:xfrm>
          <a:prstGeom prst="rect">
            <a:avLst/>
          </a:prstGeom>
          <a:solidFill>
            <a:schemeClr val="lt1"/>
          </a:solidFill>
          <a:ln w="19050" cap="flat" cmpd="sng">
            <a:solidFill>
              <a:srgbClr val="E861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300"/>
              <a:t>Beaucoup d’espèces différentes</a:t>
            </a:r>
            <a:endParaRPr sz="1300"/>
          </a:p>
        </p:txBody>
      </p:sp>
      <p:sp>
        <p:nvSpPr>
          <p:cNvPr id="201" name="Google Shape;201;p23"/>
          <p:cNvSpPr txBox="1"/>
          <p:nvPr/>
        </p:nvSpPr>
        <p:spPr>
          <a:xfrm>
            <a:off x="3212507" y="5979008"/>
            <a:ext cx="380400" cy="257700"/>
          </a:xfrm>
          <a:prstGeom prst="rect">
            <a:avLst/>
          </a:prstGeom>
          <a:solidFill>
            <a:srgbClr val="E86145"/>
          </a:solidFill>
          <a:ln w="19050" cap="flat" cmpd="sng">
            <a:solidFill>
              <a:srgbClr val="E861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200">
                <a:solidFill>
                  <a:schemeClr val="lt1"/>
                </a:solidFill>
              </a:rPr>
              <a:t>ou</a:t>
            </a:r>
            <a:endParaRPr sz="1200">
              <a:solidFill>
                <a:schemeClr val="lt1"/>
              </a:solidFill>
            </a:endParaRPr>
          </a:p>
        </p:txBody>
      </p:sp>
      <p:sp>
        <p:nvSpPr>
          <p:cNvPr id="202" name="Google Shape;202;p23"/>
          <p:cNvSpPr txBox="1">
            <a:spLocks noGrp="1"/>
          </p:cNvSpPr>
          <p:nvPr>
            <p:ph type="body" idx="6"/>
          </p:nvPr>
        </p:nvSpPr>
        <p:spPr>
          <a:xfrm>
            <a:off x="3606625" y="5748600"/>
            <a:ext cx="1258200" cy="718500"/>
          </a:xfrm>
          <a:prstGeom prst="rect">
            <a:avLst/>
          </a:prstGeom>
          <a:solidFill>
            <a:schemeClr val="lt1"/>
          </a:solidFill>
          <a:ln w="19050" cap="flat" cmpd="sng">
            <a:solidFill>
              <a:srgbClr val="E861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100"/>
              <a:t>De nombreuses espèces endémiques</a:t>
            </a:r>
            <a:endParaRPr sz="1100"/>
          </a:p>
        </p:txBody>
      </p:sp>
      <p:sp>
        <p:nvSpPr>
          <p:cNvPr id="203" name="Google Shape;203;p23"/>
          <p:cNvSpPr txBox="1"/>
          <p:nvPr/>
        </p:nvSpPr>
        <p:spPr>
          <a:xfrm>
            <a:off x="4977605" y="5907938"/>
            <a:ext cx="434700" cy="419700"/>
          </a:xfrm>
          <a:prstGeom prst="rect">
            <a:avLst/>
          </a:prstGeom>
          <a:solidFill>
            <a:srgbClr val="E86145"/>
          </a:solidFill>
          <a:ln w="19050" cap="flat" cmpd="sng">
            <a:solidFill>
              <a:srgbClr val="FEB59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3000">
                <a:solidFill>
                  <a:schemeClr val="lt1"/>
                </a:solidFill>
              </a:rPr>
              <a:t>+</a:t>
            </a:r>
            <a:endParaRPr sz="3000">
              <a:solidFill>
                <a:schemeClr val="lt1"/>
              </a:solidFill>
            </a:endParaRPr>
          </a:p>
        </p:txBody>
      </p:sp>
      <p:sp>
        <p:nvSpPr>
          <p:cNvPr id="204" name="Google Shape;204;p23"/>
          <p:cNvSpPr txBox="1">
            <a:spLocks noGrp="1"/>
          </p:cNvSpPr>
          <p:nvPr>
            <p:ph type="body" idx="7"/>
          </p:nvPr>
        </p:nvSpPr>
        <p:spPr>
          <a:xfrm>
            <a:off x="5519100" y="5765500"/>
            <a:ext cx="1049700" cy="718500"/>
          </a:xfrm>
          <a:prstGeom prst="rect">
            <a:avLst/>
          </a:prstGeom>
          <a:solidFill>
            <a:schemeClr val="lt1"/>
          </a:solidFill>
          <a:ln w="19050" cap="flat" cmpd="sng">
            <a:solidFill>
              <a:srgbClr val="E861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300"/>
              <a:t>Perte d’habitat</a:t>
            </a:r>
            <a:endParaRPr sz="1300"/>
          </a:p>
        </p:txBody>
      </p:sp>
      <p:sp>
        <p:nvSpPr>
          <p:cNvPr id="205" name="Google Shape;205;p23"/>
          <p:cNvSpPr txBox="1"/>
          <p:nvPr/>
        </p:nvSpPr>
        <p:spPr>
          <a:xfrm>
            <a:off x="6796539" y="5914888"/>
            <a:ext cx="434700" cy="419700"/>
          </a:xfrm>
          <a:prstGeom prst="rect">
            <a:avLst/>
          </a:prstGeom>
          <a:solidFill>
            <a:srgbClr val="E86145"/>
          </a:solidFill>
          <a:ln w="19050" cap="flat" cmpd="sng">
            <a:solidFill>
              <a:srgbClr val="FEB59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3000">
                <a:solidFill>
                  <a:schemeClr val="lt1"/>
                </a:solidFill>
              </a:rPr>
              <a:t>=</a:t>
            </a:r>
            <a:endParaRPr sz="3000">
              <a:solidFill>
                <a:schemeClr val="lt1"/>
              </a:solidFill>
            </a:endParaRPr>
          </a:p>
        </p:txBody>
      </p:sp>
      <p:sp>
        <p:nvSpPr>
          <p:cNvPr id="206" name="Google Shape;206;p23"/>
          <p:cNvSpPr txBox="1">
            <a:spLocks noGrp="1"/>
          </p:cNvSpPr>
          <p:nvPr>
            <p:ph type="body" idx="8"/>
          </p:nvPr>
        </p:nvSpPr>
        <p:spPr>
          <a:xfrm>
            <a:off x="7458875" y="5765500"/>
            <a:ext cx="1320600" cy="718500"/>
          </a:xfrm>
          <a:prstGeom prst="rect">
            <a:avLst/>
          </a:prstGeom>
          <a:solidFill>
            <a:schemeClr val="lt1"/>
          </a:solidFill>
          <a:ln w="38100" cap="flat" cmpd="sng">
            <a:solidFill>
              <a:srgbClr val="E861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300"/>
              <a:t>Point chaud de biodiversité</a:t>
            </a:r>
            <a:endParaRPr sz="1300"/>
          </a:p>
        </p:txBody>
      </p:sp>
      <p:pic>
        <p:nvPicPr>
          <p:cNvPr id="207" name="Google Shape;207;p23" descr="Une carte créée par Robert Spicer montrant les points chauds de la biodiversité dans le monde. La plupart des points chauds se trouvent dans des environnements côtiers et montagneux." title="Carte des points chauds de la biodiversité dans le monde"/>
          <p:cNvPicPr preferRelativeResize="0"/>
          <p:nvPr/>
        </p:nvPicPr>
        <p:blipFill rotWithShape="1">
          <a:blip r:embed="rId3">
            <a:alphaModFix/>
          </a:blip>
          <a:srcRect l="9043" r="9043"/>
          <a:stretch/>
        </p:blipFill>
        <p:spPr>
          <a:xfrm>
            <a:off x="4232601" y="1652625"/>
            <a:ext cx="4731375" cy="2494575"/>
          </a:xfrm>
          <a:prstGeom prst="rect">
            <a:avLst/>
          </a:prstGeom>
          <a:noFill/>
          <a:ln w="19050" cap="flat" cmpd="sng">
            <a:solidFill>
              <a:srgbClr val="000000"/>
            </a:solidFill>
            <a:prstDash val="solid"/>
            <a:round/>
            <a:headEnd type="none" w="sm" len="sm"/>
            <a:tailEnd type="none" w="sm" len="sm"/>
          </a:ln>
        </p:spPr>
      </p:pic>
      <p:sp>
        <p:nvSpPr>
          <p:cNvPr id="208" name="Google Shape;208;p23"/>
          <p:cNvSpPr txBox="1"/>
          <p:nvPr/>
        </p:nvSpPr>
        <p:spPr>
          <a:xfrm>
            <a:off x="4232650" y="4090250"/>
            <a:ext cx="47313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CA" sz="1000">
                <a:solidFill>
                  <a:schemeClr val="dk1"/>
                </a:solidFill>
              </a:rPr>
              <a:t>Carte des points chauds de la biodiversité terrestre, basé sur Myers et coll. 2000 </a:t>
            </a:r>
            <a:r>
              <a:rPr lang="fr-CA" sz="1000">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fr-CA" sz="1000" u="sng">
                <a:solidFill>
                  <a:srgbClr val="954F72"/>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(Spicer, 2017)</a:t>
            </a:r>
            <a:endParaRPr sz="1000"/>
          </a:p>
        </p:txBody>
      </p:sp>
      <p:sp>
        <p:nvSpPr>
          <p:cNvPr id="209" name="Google Shape;209;p23"/>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title"/>
          </p:nvPr>
        </p:nvSpPr>
        <p:spPr>
          <a:xfrm>
            <a:off x="187400" y="983575"/>
            <a:ext cx="3027300" cy="43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Points chauds de biodiversité</a:t>
            </a:r>
            <a:endParaRPr/>
          </a:p>
        </p:txBody>
      </p:sp>
      <p:sp>
        <p:nvSpPr>
          <p:cNvPr id="215" name="Google Shape;215;p24"/>
          <p:cNvSpPr txBox="1">
            <a:spLocks noGrp="1"/>
          </p:cNvSpPr>
          <p:nvPr>
            <p:ph type="body" idx="2"/>
          </p:nvPr>
        </p:nvSpPr>
        <p:spPr>
          <a:xfrm>
            <a:off x="319125" y="1804950"/>
            <a:ext cx="3190500" cy="21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Les points chauds de biodiversité peuvent aider les scientifiques et les défenseurs de l'environnement à identifier les zones les plus menacées et à hiérarchiser les régions nécessitant une action immédiate.</a:t>
            </a:r>
            <a:endParaRPr/>
          </a:p>
        </p:txBody>
      </p:sp>
      <p:sp>
        <p:nvSpPr>
          <p:cNvPr id="216" name="Google Shape;216;p24"/>
          <p:cNvSpPr txBox="1"/>
          <p:nvPr/>
        </p:nvSpPr>
        <p:spPr>
          <a:xfrm>
            <a:off x="3417809" y="1748125"/>
            <a:ext cx="566100" cy="431100"/>
          </a:xfrm>
          <a:prstGeom prst="rect">
            <a:avLst/>
          </a:prstGeom>
          <a:noFill/>
          <a:ln>
            <a:noFill/>
          </a:ln>
        </p:spPr>
        <p:txBody>
          <a:bodyPr spcFirstLastPara="1" wrap="square" lIns="0" tIns="0" rIns="91425" bIns="91425" anchor="t" anchorCtr="0">
            <a:noAutofit/>
          </a:bodyPr>
          <a:lstStyle/>
          <a:p>
            <a:pPr marL="0" lvl="0" indent="0" algn="ctr" rtl="0">
              <a:lnSpc>
                <a:spcPct val="115000"/>
              </a:lnSpc>
              <a:spcBef>
                <a:spcPts val="2400"/>
              </a:spcBef>
              <a:spcAft>
                <a:spcPts val="600"/>
              </a:spcAft>
              <a:buNone/>
            </a:pPr>
            <a:r>
              <a:rPr lang="fr-CA" sz="2700">
                <a:solidFill>
                  <a:schemeClr val="dk1"/>
                </a:solidFill>
              </a:rPr>
              <a:t>🗺</a:t>
            </a:r>
            <a:endParaRPr sz="3200">
              <a:solidFill>
                <a:srgbClr val="48BDE1"/>
              </a:solidFill>
              <a:latin typeface="Nunito"/>
              <a:ea typeface="Nunito"/>
              <a:cs typeface="Nunito"/>
              <a:sym typeface="Nunito"/>
            </a:endParaRPr>
          </a:p>
        </p:txBody>
      </p:sp>
      <p:sp>
        <p:nvSpPr>
          <p:cNvPr id="217" name="Google Shape;217;p24"/>
          <p:cNvSpPr txBox="1">
            <a:spLocks noGrp="1"/>
          </p:cNvSpPr>
          <p:nvPr>
            <p:ph type="body" idx="3"/>
          </p:nvPr>
        </p:nvSpPr>
        <p:spPr>
          <a:xfrm>
            <a:off x="315225" y="4326750"/>
            <a:ext cx="3540600" cy="86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Quel point chaud de biodiversité est le plus proche de chez vous?</a:t>
            </a:r>
            <a:endParaRPr/>
          </a:p>
        </p:txBody>
      </p:sp>
      <p:sp>
        <p:nvSpPr>
          <p:cNvPr id="218" name="Google Shape;218;p24"/>
          <p:cNvSpPr txBox="1">
            <a:spLocks noGrp="1"/>
          </p:cNvSpPr>
          <p:nvPr>
            <p:ph type="body" idx="4"/>
          </p:nvPr>
        </p:nvSpPr>
        <p:spPr>
          <a:xfrm>
            <a:off x="315225" y="5258674"/>
            <a:ext cx="4016400" cy="13461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4"/>
          <p:cNvSpPr txBox="1">
            <a:spLocks noGrp="1"/>
          </p:cNvSpPr>
          <p:nvPr>
            <p:ph type="body" idx="5"/>
          </p:nvPr>
        </p:nvSpPr>
        <p:spPr>
          <a:xfrm>
            <a:off x="4674450" y="4335095"/>
            <a:ext cx="4170300" cy="2262000"/>
          </a:xfrm>
          <a:prstGeom prst="rect">
            <a:avLst/>
          </a:prstGeom>
        </p:spPr>
        <p:txBody>
          <a:bodyPr spcFirstLastPara="1" wrap="square" lIns="91425" tIns="18000" rIns="91425" bIns="91425" anchor="t" anchorCtr="0">
            <a:noAutofit/>
          </a:bodyPr>
          <a:lstStyle/>
          <a:p>
            <a:pPr marL="0" lvl="0" indent="0" algn="l" rtl="0">
              <a:spcBef>
                <a:spcPts val="1000"/>
              </a:spcBef>
              <a:spcAft>
                <a:spcPts val="0"/>
              </a:spcAft>
              <a:buNone/>
            </a:pPr>
            <a:r>
              <a:rPr lang="fr-CA" i="0"/>
              <a:t>Vous n’êtes pas certain de la réponse?</a:t>
            </a:r>
            <a:endParaRPr b="0" i="0"/>
          </a:p>
          <a:p>
            <a:pPr marL="0" marR="17724" lvl="0" indent="0" algn="l" rtl="0">
              <a:spcBef>
                <a:spcPts val="0"/>
              </a:spcBef>
              <a:spcAft>
                <a:spcPts val="0"/>
              </a:spcAft>
              <a:buNone/>
            </a:pPr>
            <a:r>
              <a:rPr lang="fr-CA" b="0" i="0"/>
              <a:t>Voici quelques sites web pour vous aider à démarrer :</a:t>
            </a:r>
            <a:endParaRPr b="0" i="0"/>
          </a:p>
          <a:p>
            <a:pPr marL="269999" marR="17724" lvl="0" indent="-171450" algn="l" rtl="0">
              <a:spcBef>
                <a:spcPts val="1000"/>
              </a:spcBef>
              <a:spcAft>
                <a:spcPts val="0"/>
              </a:spcAft>
              <a:buClr>
                <a:srgbClr val="181245"/>
              </a:buClr>
              <a:buSzPts val="1200"/>
              <a:buFont typeface="Nunito"/>
              <a:buChar char="●"/>
            </a:pPr>
            <a:r>
              <a:rPr lang="fr-CA" sz="1200" b="0" i="0" u="sng">
                <a:solidFill>
                  <a:schemeClr val="hlink"/>
                </a:solidFill>
                <a:hlinkClick r:id="rId3"/>
              </a:rPr>
              <a:t>Explorez les points chauds de biodiversité (Critical Ecosystem Partnership Fund)</a:t>
            </a:r>
            <a:endParaRPr sz="1200" b="0" i="0"/>
          </a:p>
          <a:p>
            <a:pPr marL="269999" marR="17724" lvl="0" indent="-171450" algn="l" rtl="0">
              <a:spcBef>
                <a:spcPts val="0"/>
              </a:spcBef>
              <a:spcAft>
                <a:spcPts val="0"/>
              </a:spcAft>
              <a:buClr>
                <a:srgbClr val="181245"/>
              </a:buClr>
              <a:buSzPts val="1200"/>
              <a:buFont typeface="Nunito"/>
              <a:buChar char="●"/>
            </a:pPr>
            <a:r>
              <a:rPr lang="fr-CA" sz="1200" b="0" i="0" u="sng">
                <a:solidFill>
                  <a:schemeClr val="hlink"/>
                </a:solidFill>
                <a:hlinkClick r:id="rId4"/>
              </a:rPr>
              <a:t>Que sont les points chauds de biodiversité? (Sauvons la forêt)</a:t>
            </a:r>
            <a:endParaRPr sz="1200" b="0" i="0"/>
          </a:p>
          <a:p>
            <a:pPr marL="269999" marR="17724" lvl="0" indent="-171450" algn="l" rtl="0">
              <a:spcBef>
                <a:spcPts val="0"/>
              </a:spcBef>
              <a:spcAft>
                <a:spcPts val="0"/>
              </a:spcAft>
              <a:buClr>
                <a:srgbClr val="181245"/>
              </a:buClr>
              <a:buSzPts val="1200"/>
              <a:buFont typeface="Nunito"/>
              <a:buChar char="●"/>
            </a:pPr>
            <a:r>
              <a:rPr lang="fr-CA" sz="1200" b="0" i="0" u="sng">
                <a:solidFill>
                  <a:schemeClr val="hlink"/>
                </a:solidFill>
                <a:hlinkClick r:id="rId5"/>
              </a:rPr>
              <a:t>Zones de protection marine à travers le Canada (MPO)</a:t>
            </a:r>
            <a:endParaRPr sz="1200" b="0" i="0"/>
          </a:p>
          <a:p>
            <a:pPr marL="269999" marR="17724" lvl="0" indent="-171450" algn="l" rtl="0">
              <a:spcBef>
                <a:spcPts val="0"/>
              </a:spcBef>
              <a:spcAft>
                <a:spcPts val="0"/>
              </a:spcAft>
              <a:buClr>
                <a:srgbClr val="181245"/>
              </a:buClr>
              <a:buSzPts val="1200"/>
              <a:buFont typeface="Nunito"/>
              <a:buChar char="●"/>
            </a:pPr>
            <a:r>
              <a:rPr lang="fr-CA" sz="1200" b="0" i="0" u="sng">
                <a:solidFill>
                  <a:schemeClr val="hlink"/>
                </a:solidFill>
                <a:hlinkClick r:id="rId6"/>
              </a:rPr>
              <a:t>Lieux prioritaires pour la biodiversité - Carte interactive en anglais (Half-Earth Project)</a:t>
            </a:r>
            <a:endParaRPr sz="1200" b="0" i="0"/>
          </a:p>
          <a:p>
            <a:pPr marL="0" marR="17724" lvl="0" indent="0" algn="l" rtl="0">
              <a:spcBef>
                <a:spcPts val="0"/>
              </a:spcBef>
              <a:spcAft>
                <a:spcPts val="0"/>
              </a:spcAft>
              <a:buNone/>
            </a:pPr>
            <a:endParaRPr sz="1100" b="0" i="0"/>
          </a:p>
          <a:p>
            <a:pPr marL="0" lvl="0" indent="0" algn="l" rtl="0">
              <a:spcBef>
                <a:spcPts val="0"/>
              </a:spcBef>
              <a:spcAft>
                <a:spcPts val="0"/>
              </a:spcAft>
              <a:buNone/>
            </a:pPr>
            <a:endParaRPr/>
          </a:p>
        </p:txBody>
      </p:sp>
      <p:sp>
        <p:nvSpPr>
          <p:cNvPr id="220" name="Google Shape;220;p24"/>
          <p:cNvSpPr txBox="1"/>
          <p:nvPr/>
        </p:nvSpPr>
        <p:spPr>
          <a:xfrm>
            <a:off x="4168415" y="3709247"/>
            <a:ext cx="4963800" cy="556276"/>
          </a:xfrm>
          <a:prstGeom prst="rect">
            <a:avLst/>
          </a:prstGeom>
          <a:noFill/>
          <a:ln>
            <a:noFill/>
          </a:ln>
        </p:spPr>
        <p:txBody>
          <a:bodyPr spcFirstLastPara="1" wrap="square" lIns="91425" tIns="91425" rIns="91425" bIns="91425" anchor="t" anchorCtr="0">
            <a:spAutoFit/>
          </a:bodyPr>
          <a:lstStyle/>
          <a:p>
            <a:pPr lvl="0">
              <a:lnSpc>
                <a:spcPct val="115000"/>
              </a:lnSpc>
              <a:buSzPts val="1100"/>
            </a:pPr>
            <a:r>
              <a:rPr lang="fr-FR" sz="1000" dirty="0"/>
              <a:t>Carte des points chauds de la biodiversité élaborée par le </a:t>
            </a:r>
            <a:r>
              <a:rPr lang="fr-FR" sz="1000" u="sng" dirty="0">
                <a:hlinkClick r:id="rId3"/>
              </a:rPr>
              <a:t>Fonds de partenariat pour les écosystèmes critiques (CEPF).</a:t>
            </a:r>
            <a:endParaRPr sz="1000" dirty="0"/>
          </a:p>
        </p:txBody>
      </p:sp>
      <p:pic>
        <p:nvPicPr>
          <p:cNvPr id="221" name="Google Shape;221;p24" descr="Une carte créée par le Fonds de partenariat pour les écosystèmes critiques (CEPF) montrant 36 points chauds de la biodiversité dans le monde. La plupart des hotspots se trouvent dans des environnements côtiers et montagneux." title="Carte des 36 points chauds de la biodiversité dans le monde">
            <a:hlinkClick r:id="rId3"/>
          </p:cNvPr>
          <p:cNvPicPr preferRelativeResize="0"/>
          <p:nvPr/>
        </p:nvPicPr>
        <p:blipFill>
          <a:blip r:embed="rId7">
            <a:alphaModFix/>
          </a:blip>
          <a:stretch>
            <a:fillRect/>
          </a:stretch>
        </p:blipFill>
        <p:spPr>
          <a:xfrm>
            <a:off x="4242400" y="1644850"/>
            <a:ext cx="4721326" cy="2070193"/>
          </a:xfrm>
          <a:prstGeom prst="rect">
            <a:avLst/>
          </a:prstGeom>
          <a:noFill/>
          <a:ln>
            <a:noFill/>
          </a:ln>
        </p:spPr>
      </p:pic>
      <p:sp>
        <p:nvSpPr>
          <p:cNvPr id="222" name="Google Shape;222;p24"/>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txBox="1">
            <a:spLocks noGrp="1"/>
          </p:cNvSpPr>
          <p:nvPr>
            <p:ph type="title"/>
          </p:nvPr>
        </p:nvSpPr>
        <p:spPr>
          <a:xfrm>
            <a:off x="187400" y="983575"/>
            <a:ext cx="3000600" cy="43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t>Points chauds de biodiversité</a:t>
            </a:r>
            <a:endParaRPr/>
          </a:p>
        </p:txBody>
      </p:sp>
      <p:sp>
        <p:nvSpPr>
          <p:cNvPr id="228" name="Google Shape;228;p25"/>
          <p:cNvSpPr txBox="1">
            <a:spLocks noGrp="1"/>
          </p:cNvSpPr>
          <p:nvPr>
            <p:ph type="body" idx="2"/>
          </p:nvPr>
        </p:nvSpPr>
        <p:spPr>
          <a:xfrm>
            <a:off x="319125" y="1804950"/>
            <a:ext cx="5091300" cy="198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b="0">
                <a:latin typeface="Nunito ExtraBold"/>
                <a:ea typeface="Nunito ExtraBold"/>
                <a:cs typeface="Nunito ExtraBold"/>
                <a:sym typeface="Nunito ExtraBold"/>
              </a:rPr>
              <a:t>Écrivez un article de blogue!</a:t>
            </a:r>
            <a:endParaRPr b="0">
              <a:latin typeface="Nunito ExtraBold"/>
              <a:ea typeface="Nunito ExtraBold"/>
              <a:cs typeface="Nunito ExtraBold"/>
              <a:sym typeface="Nunito ExtraBold"/>
            </a:endParaRPr>
          </a:p>
          <a:p>
            <a:pPr marL="0" lvl="0" indent="0" algn="l" rtl="0">
              <a:spcBef>
                <a:spcPts val="1000"/>
              </a:spcBef>
              <a:spcAft>
                <a:spcPts val="0"/>
              </a:spcAft>
              <a:buClr>
                <a:schemeClr val="dk1"/>
              </a:buClr>
              <a:buSzPts val="1100"/>
              <a:buFont typeface="Arial"/>
              <a:buNone/>
            </a:pPr>
            <a:r>
              <a:rPr lang="fr-CA"/>
              <a:t>Un format populaire pour les articles de blogue est le « listicle ». </a:t>
            </a:r>
            <a:r>
              <a:rPr lang="fr-CA" b="0">
                <a:solidFill>
                  <a:srgbClr val="E86145"/>
                </a:solidFill>
                <a:latin typeface="Nunito ExtraBold"/>
                <a:ea typeface="Nunito ExtraBold"/>
                <a:cs typeface="Nunito ExtraBold"/>
                <a:sym typeface="Nunito ExtraBold"/>
              </a:rPr>
              <a:t>Vous dressez une liste et vous expliquez pourquoi chaque élément est présent! </a:t>
            </a:r>
            <a:endParaRPr b="0">
              <a:solidFill>
                <a:srgbClr val="E86145"/>
              </a:solidFill>
              <a:latin typeface="Nunito ExtraBold"/>
              <a:ea typeface="Nunito ExtraBold"/>
              <a:cs typeface="Nunito ExtraBold"/>
              <a:sym typeface="Nunito ExtraBold"/>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fr-CA"/>
              <a:t>Nous avons tous vu des titres tels que « 5 films que vous devez voir avant d'être diplômé ». Voici ce qu’est un listicle!</a:t>
            </a:r>
            <a:br>
              <a:rPr lang="fr-CA"/>
            </a:br>
            <a:endParaRPr/>
          </a:p>
        </p:txBody>
      </p:sp>
      <p:sp>
        <p:nvSpPr>
          <p:cNvPr id="229" name="Google Shape;229;p25"/>
          <p:cNvSpPr txBox="1">
            <a:spLocks noGrp="1"/>
          </p:cNvSpPr>
          <p:nvPr>
            <p:ph type="body" idx="3"/>
          </p:nvPr>
        </p:nvSpPr>
        <p:spPr>
          <a:xfrm>
            <a:off x="315225" y="4397850"/>
            <a:ext cx="5091300" cy="22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t>Vous pouvez choisir </a:t>
            </a:r>
            <a:r>
              <a:rPr lang="fr-CA" b="0">
                <a:solidFill>
                  <a:srgbClr val="E86145"/>
                </a:solidFill>
                <a:latin typeface="Nunito ExtraBold"/>
                <a:ea typeface="Nunito ExtraBold"/>
                <a:cs typeface="Nunito ExtraBold"/>
                <a:sym typeface="Nunito ExtraBold"/>
              </a:rPr>
              <a:t>ce que vous voulez</a:t>
            </a:r>
            <a:r>
              <a:rPr lang="fr-CA"/>
              <a:t> pour dresser une liste sur votre point chaud de biodiversité. </a:t>
            </a:r>
            <a:endParaRPr/>
          </a:p>
          <a:p>
            <a:pPr marL="0" lvl="0" indent="0" algn="l" rtl="0">
              <a:spcBef>
                <a:spcPts val="1000"/>
              </a:spcBef>
              <a:spcAft>
                <a:spcPts val="0"/>
              </a:spcAft>
              <a:buClr>
                <a:schemeClr val="dk1"/>
              </a:buClr>
              <a:buSzPts val="1100"/>
              <a:buFont typeface="Arial"/>
              <a:buNone/>
            </a:pPr>
            <a:r>
              <a:rPr lang="fr-CA" b="0">
                <a:solidFill>
                  <a:srgbClr val="E86145"/>
                </a:solidFill>
                <a:latin typeface="Nunito ExtraBold"/>
                <a:ea typeface="Nunito ExtraBold"/>
                <a:cs typeface="Nunito ExtraBold"/>
                <a:sym typeface="Nunito ExtraBold"/>
              </a:rPr>
              <a:t>Voici quelques idées de listes :</a:t>
            </a:r>
            <a:endParaRPr b="0">
              <a:solidFill>
                <a:srgbClr val="E86145"/>
              </a:solidFill>
              <a:latin typeface="Nunito ExtraBold"/>
              <a:ea typeface="Nunito ExtraBold"/>
              <a:cs typeface="Nunito ExtraBold"/>
              <a:sym typeface="Nunito ExtraBold"/>
            </a:endParaRPr>
          </a:p>
          <a:p>
            <a:pPr marL="269999" lvl="0" indent="0" algn="l" rtl="0">
              <a:lnSpc>
                <a:spcPct val="115000"/>
              </a:lnSpc>
              <a:spcBef>
                <a:spcPts val="1000"/>
              </a:spcBef>
              <a:spcAft>
                <a:spcPts val="0"/>
              </a:spcAft>
              <a:buClr>
                <a:schemeClr val="dk1"/>
              </a:buClr>
              <a:buSzPts val="1100"/>
              <a:buFont typeface="Arial"/>
              <a:buNone/>
            </a:pPr>
            <a:r>
              <a:rPr lang="fr-CA" sz="1250"/>
              <a:t>5 espèces incroyables que vous verrez dans mon point chaud de biodiversité</a:t>
            </a:r>
            <a:endParaRPr sz="1250"/>
          </a:p>
          <a:p>
            <a:pPr marL="269999" lvl="0" indent="0" algn="l" rtl="0">
              <a:lnSpc>
                <a:spcPct val="115000"/>
              </a:lnSpc>
              <a:spcBef>
                <a:spcPts val="0"/>
              </a:spcBef>
              <a:spcAft>
                <a:spcPts val="0"/>
              </a:spcAft>
              <a:buClr>
                <a:schemeClr val="dk1"/>
              </a:buClr>
              <a:buSzPts val="1100"/>
              <a:buFont typeface="Arial"/>
              <a:buNone/>
            </a:pPr>
            <a:r>
              <a:rPr lang="fr-CA" sz="1250"/>
              <a:t>3 menaces sur l'habitat de mon point chaud de biodiversité</a:t>
            </a:r>
            <a:endParaRPr sz="1250"/>
          </a:p>
          <a:p>
            <a:pPr marL="269999" lvl="0" indent="0" algn="l" rtl="0">
              <a:lnSpc>
                <a:spcPct val="115000"/>
              </a:lnSpc>
              <a:spcBef>
                <a:spcPts val="0"/>
              </a:spcBef>
              <a:spcAft>
                <a:spcPts val="0"/>
              </a:spcAft>
              <a:buNone/>
            </a:pPr>
            <a:r>
              <a:rPr lang="fr-CA" sz="1250"/>
              <a:t>10 raisons pour lesquelles mon point chaud de biodiversité devrait être protégé</a:t>
            </a:r>
            <a:endParaRPr sz="1250"/>
          </a:p>
        </p:txBody>
      </p:sp>
      <p:sp>
        <p:nvSpPr>
          <p:cNvPr id="230" name="Google Shape;230;p25"/>
          <p:cNvSpPr txBox="1">
            <a:spLocks noGrp="1"/>
          </p:cNvSpPr>
          <p:nvPr>
            <p:ph type="body" idx="4"/>
          </p:nvPr>
        </p:nvSpPr>
        <p:spPr>
          <a:xfrm>
            <a:off x="5901200" y="4321700"/>
            <a:ext cx="2943600" cy="2262000"/>
          </a:xfrm>
          <a:prstGeom prst="rect">
            <a:avLst/>
          </a:prstGeom>
        </p:spPr>
        <p:txBody>
          <a:bodyPr spcFirstLastPara="1" wrap="square" lIns="91425" tIns="0" rIns="91425" bIns="91425" anchor="t" anchorCtr="0">
            <a:noAutofit/>
          </a:bodyPr>
          <a:lstStyle/>
          <a:p>
            <a:pPr marL="0" lvl="0" indent="0" algn="l" rtl="0">
              <a:spcBef>
                <a:spcPts val="1000"/>
              </a:spcBef>
              <a:spcAft>
                <a:spcPts val="0"/>
              </a:spcAft>
              <a:buNone/>
            </a:pPr>
            <a:r>
              <a:rPr lang="fr-CA" i="0"/>
              <a:t>Prêt à faire des recherches?</a:t>
            </a:r>
            <a:endParaRPr i="0"/>
          </a:p>
          <a:p>
            <a:pPr marL="0" lvl="0" indent="0" algn="l" rtl="0">
              <a:spcBef>
                <a:spcPts val="0"/>
              </a:spcBef>
              <a:spcAft>
                <a:spcPts val="0"/>
              </a:spcAft>
              <a:buClr>
                <a:schemeClr val="dk1"/>
              </a:buClr>
              <a:buSzPts val="1100"/>
              <a:buFont typeface="Arial"/>
              <a:buNone/>
            </a:pPr>
            <a:r>
              <a:rPr lang="fr-CA" b="0" i="0"/>
              <a:t>Voici quelques sites web pour vous aider à démarrer :</a:t>
            </a:r>
            <a:endParaRPr b="0" i="0"/>
          </a:p>
          <a:p>
            <a:pPr marL="269999" lvl="0" indent="-174625" algn="l" rtl="0">
              <a:spcBef>
                <a:spcPts val="1000"/>
              </a:spcBef>
              <a:spcAft>
                <a:spcPts val="0"/>
              </a:spcAft>
              <a:buClr>
                <a:schemeClr val="dk1"/>
              </a:buClr>
              <a:buSzPts val="1400"/>
              <a:buFont typeface="Nunito"/>
              <a:buChar char="●"/>
            </a:pPr>
            <a:r>
              <a:rPr lang="fr-CA" b="0" i="0" u="sng">
                <a:solidFill>
                  <a:schemeClr val="hlink"/>
                </a:solidFill>
                <a:hlinkClick r:id="rId3"/>
              </a:rPr>
              <a:t>Futura Planète | Biodiversité  </a:t>
            </a:r>
            <a:endParaRPr b="0" i="0">
              <a:solidFill>
                <a:schemeClr val="dk1"/>
              </a:solidFill>
            </a:endParaRPr>
          </a:p>
          <a:p>
            <a:pPr marL="269999" lvl="0" indent="-174625" algn="l" rtl="0">
              <a:spcBef>
                <a:spcPts val="0"/>
              </a:spcBef>
              <a:spcAft>
                <a:spcPts val="0"/>
              </a:spcAft>
              <a:buClr>
                <a:schemeClr val="dk1"/>
              </a:buClr>
              <a:buSzPts val="1400"/>
              <a:buFont typeface="Nunito"/>
              <a:buChar char="●"/>
            </a:pPr>
            <a:r>
              <a:rPr lang="fr-CA" b="0" i="0" u="sng">
                <a:solidFill>
                  <a:schemeClr val="hlink"/>
                </a:solidFill>
                <a:hlinkClick r:id="rId4"/>
              </a:rPr>
              <a:t>Consoglobe | Biodiversité</a:t>
            </a:r>
            <a:endParaRPr b="0" i="0">
              <a:solidFill>
                <a:schemeClr val="dk1"/>
              </a:solidFill>
            </a:endParaRPr>
          </a:p>
          <a:p>
            <a:pPr marL="269999" lvl="0" indent="-174625" algn="l" rtl="0">
              <a:spcBef>
                <a:spcPts val="0"/>
              </a:spcBef>
              <a:spcAft>
                <a:spcPts val="0"/>
              </a:spcAft>
              <a:buClr>
                <a:schemeClr val="dk1"/>
              </a:buClr>
              <a:buSzPts val="1400"/>
              <a:buFont typeface="Nunito"/>
              <a:buChar char="●"/>
            </a:pPr>
            <a:r>
              <a:rPr lang="fr-CA" b="0" i="0" u="sng">
                <a:solidFill>
                  <a:schemeClr val="hlink"/>
                </a:solidFill>
                <a:hlinkClick r:id="rId5"/>
              </a:rPr>
              <a:t>sagascience | Les « points chauds » : à protéger en priorité</a:t>
            </a:r>
            <a:endParaRPr b="0" i="0">
              <a:solidFill>
                <a:schemeClr val="dk1"/>
              </a:solidFill>
            </a:endParaRPr>
          </a:p>
          <a:p>
            <a:pPr marL="0" lvl="0" indent="0" algn="l" rtl="0">
              <a:spcBef>
                <a:spcPts val="0"/>
              </a:spcBef>
              <a:spcAft>
                <a:spcPts val="0"/>
              </a:spcAft>
              <a:buNone/>
            </a:pPr>
            <a:endParaRPr/>
          </a:p>
        </p:txBody>
      </p:sp>
      <p:pic>
        <p:nvPicPr>
          <p:cNvPr id="231" name="Google Shape;231;p25" descr="Une méduse jaune nage." title="Méduse"/>
          <p:cNvPicPr preferRelativeResize="0">
            <a:picLocks noGrp="1"/>
          </p:cNvPicPr>
          <p:nvPr>
            <p:ph type="pic" idx="5"/>
          </p:nvPr>
        </p:nvPicPr>
        <p:blipFill rotWithShape="1">
          <a:blip r:embed="rId6">
            <a:alphaModFix/>
          </a:blip>
          <a:srcRect l="2561" r="2570"/>
          <a:stretch/>
        </p:blipFill>
        <p:spPr>
          <a:xfrm>
            <a:off x="5798675" y="1652550"/>
            <a:ext cx="3140400" cy="2427900"/>
          </a:xfrm>
          <a:prstGeom prst="roundRect">
            <a:avLst>
              <a:gd name="adj" fmla="val 16667"/>
            </a:avLst>
          </a:prstGeom>
        </p:spPr>
      </p:pic>
      <p:sp>
        <p:nvSpPr>
          <p:cNvPr id="232" name="Google Shape;232;p25"/>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idx="5"/>
          </p:nvPr>
        </p:nvSpPr>
        <p:spPr>
          <a:xfrm>
            <a:off x="7092875" y="0"/>
            <a:ext cx="2051100" cy="281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CA"/>
              <a:t>Modèle d’un site internet</a:t>
            </a:r>
            <a:endParaRPr/>
          </a:p>
        </p:txBody>
      </p:sp>
      <p:sp>
        <p:nvSpPr>
          <p:cNvPr id="238" name="Google Shape;238;p26"/>
          <p:cNvSpPr txBox="1">
            <a:spLocks noGrp="1"/>
          </p:cNvSpPr>
          <p:nvPr>
            <p:ph type="title"/>
          </p:nvPr>
        </p:nvSpPr>
        <p:spPr>
          <a:xfrm>
            <a:off x="580600" y="1129475"/>
            <a:ext cx="8236500" cy="7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sz="2000" b="1"/>
              <a:t>ÉCRIVEZ UN TITRE ICI. PAR EXEMPLE, </a:t>
            </a:r>
            <a:r>
              <a:rPr lang="fr-CA" sz="2000" b="1">
                <a:solidFill>
                  <a:srgbClr val="E86145"/>
                </a:solidFill>
              </a:rPr>
              <a:t>6 RAISONS POUR LESQUELLES NOUS AVONS BESOIN DE LA BIODIVERSITÉ</a:t>
            </a:r>
            <a:endParaRPr sz="2000" b="1">
              <a:solidFill>
                <a:srgbClr val="E86145"/>
              </a:solidFill>
            </a:endParaRPr>
          </a:p>
          <a:p>
            <a:pPr marL="0" lvl="0" indent="0" algn="l" rtl="0">
              <a:spcBef>
                <a:spcPts val="0"/>
              </a:spcBef>
              <a:spcAft>
                <a:spcPts val="0"/>
              </a:spcAft>
              <a:buClr>
                <a:schemeClr val="dk1"/>
              </a:buClr>
              <a:buSzPts val="1100"/>
              <a:buFont typeface="Arial"/>
              <a:buNone/>
            </a:pPr>
            <a:endParaRPr sz="2000" b="1"/>
          </a:p>
          <a:p>
            <a:pPr marL="0" lvl="0" indent="0" algn="l" rtl="0">
              <a:spcBef>
                <a:spcPts val="0"/>
              </a:spcBef>
              <a:spcAft>
                <a:spcPts val="0"/>
              </a:spcAft>
              <a:buNone/>
            </a:pPr>
            <a:endParaRPr sz="2000" b="1"/>
          </a:p>
        </p:txBody>
      </p:sp>
      <p:sp>
        <p:nvSpPr>
          <p:cNvPr id="239" name="Google Shape;239;p26"/>
          <p:cNvSpPr txBox="1">
            <a:spLocks noGrp="1"/>
          </p:cNvSpPr>
          <p:nvPr>
            <p:ph type="subTitle" idx="2"/>
          </p:nvPr>
        </p:nvSpPr>
        <p:spPr>
          <a:xfrm>
            <a:off x="585694" y="1869832"/>
            <a:ext cx="5538000" cy="4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1300" b="1"/>
              <a:t>Inscrivez le nom de l'auteur et la date ici.</a:t>
            </a:r>
            <a:endParaRPr sz="1300" b="1"/>
          </a:p>
        </p:txBody>
      </p:sp>
      <p:sp>
        <p:nvSpPr>
          <p:cNvPr id="240" name="Google Shape;240;p26"/>
          <p:cNvSpPr txBox="1">
            <a:spLocks noGrp="1"/>
          </p:cNvSpPr>
          <p:nvPr>
            <p:ph type="subTitle" idx="2"/>
          </p:nvPr>
        </p:nvSpPr>
        <p:spPr>
          <a:xfrm>
            <a:off x="4099325" y="2471625"/>
            <a:ext cx="4460700" cy="4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b="1"/>
              <a:t>Rédigez ici l'introduction de votre article.</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r>
              <a:rPr lang="fr-CA" b="1"/>
              <a:t>.</a:t>
            </a:r>
            <a:endParaRPr b="1"/>
          </a:p>
        </p:txBody>
      </p:sp>
      <p:sp>
        <p:nvSpPr>
          <p:cNvPr id="241" name="Google Shape;241;p26"/>
          <p:cNvSpPr txBox="1">
            <a:spLocks noGrp="1"/>
          </p:cNvSpPr>
          <p:nvPr>
            <p:ph type="body" idx="1"/>
          </p:nvPr>
        </p:nvSpPr>
        <p:spPr>
          <a:xfrm>
            <a:off x="4155025" y="2936325"/>
            <a:ext cx="4167900" cy="29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i="1">
                <a:solidFill>
                  <a:schemeClr val="dk1"/>
                </a:solidFill>
                <a:latin typeface="Helvetica Neue"/>
                <a:ea typeface="Helvetica Neue"/>
                <a:cs typeface="Helvetica Neue"/>
                <a:sym typeface="Helvetica Neue"/>
              </a:rPr>
              <a:t>Voici mon introduction, incluant le nom de ma région névralgique, son emplacement et la raison pour laquelle je l'ai choisie.</a:t>
            </a:r>
            <a:endParaRPr i="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i="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i="1">
              <a:solidFill>
                <a:schemeClr val="dk1"/>
              </a:solidFill>
              <a:latin typeface="Helvetica Neue"/>
              <a:ea typeface="Helvetica Neue"/>
              <a:cs typeface="Helvetica Neue"/>
              <a:sym typeface="Helvetica Neue"/>
            </a:endParaRPr>
          </a:p>
        </p:txBody>
      </p:sp>
      <p:pic>
        <p:nvPicPr>
          <p:cNvPr id="242" name="Google Shape;242;p26"/>
          <p:cNvPicPr preferRelativeResize="0">
            <a:picLocks noGrp="1"/>
          </p:cNvPicPr>
          <p:nvPr>
            <p:ph type="pic" idx="3"/>
          </p:nvPr>
        </p:nvPicPr>
        <p:blipFill rotWithShape="1">
          <a:blip r:embed="rId3">
            <a:alphaModFix/>
          </a:blip>
          <a:srcRect l="9186" t="7421" r="9584" b="7861"/>
          <a:stretch/>
        </p:blipFill>
        <p:spPr>
          <a:xfrm>
            <a:off x="702700" y="2569250"/>
            <a:ext cx="3328200" cy="3287400"/>
          </a:xfrm>
          <a:prstGeom prst="roundRect">
            <a:avLst>
              <a:gd name="adj" fmla="val 16667"/>
            </a:avLst>
          </a:prstGeom>
        </p:spPr>
      </p:pic>
      <p:sp>
        <p:nvSpPr>
          <p:cNvPr id="243" name="Google Shape;243;p26"/>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title" idx="5"/>
          </p:nvPr>
        </p:nvSpPr>
        <p:spPr>
          <a:xfrm>
            <a:off x="7092875" y="0"/>
            <a:ext cx="2051100" cy="281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CA"/>
              <a:t>Modèle d’un site internet</a:t>
            </a:r>
            <a:endParaRPr/>
          </a:p>
        </p:txBody>
      </p:sp>
      <p:sp>
        <p:nvSpPr>
          <p:cNvPr id="249" name="Google Shape;249;p27"/>
          <p:cNvSpPr txBox="1">
            <a:spLocks noGrp="1"/>
          </p:cNvSpPr>
          <p:nvPr>
            <p:ph type="subTitle" idx="2"/>
          </p:nvPr>
        </p:nvSpPr>
        <p:spPr>
          <a:xfrm>
            <a:off x="581075" y="1023825"/>
            <a:ext cx="8063700" cy="4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1"/>
              <a:t>1. Écrivez ici votre premier fait.</a:t>
            </a:r>
            <a:endParaRPr b="1"/>
          </a:p>
        </p:txBody>
      </p:sp>
      <p:sp>
        <p:nvSpPr>
          <p:cNvPr id="250" name="Google Shape;250;p27"/>
          <p:cNvSpPr txBox="1">
            <a:spLocks noGrp="1"/>
          </p:cNvSpPr>
          <p:nvPr>
            <p:ph type="body" idx="1"/>
          </p:nvPr>
        </p:nvSpPr>
        <p:spPr>
          <a:xfrm>
            <a:off x="4239675" y="1434825"/>
            <a:ext cx="4083300" cy="22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i="1">
                <a:latin typeface="Helvetica Neue"/>
                <a:ea typeface="Helvetica Neue"/>
                <a:cs typeface="Helvetica Neue"/>
                <a:sym typeface="Helvetica Neue"/>
              </a:rPr>
              <a:t>Voici plus d'information sur mon premier fait.</a:t>
            </a:r>
            <a:endParaRPr i="1">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i="1">
              <a:latin typeface="Helvetica Neue"/>
              <a:ea typeface="Helvetica Neue"/>
              <a:cs typeface="Helvetica Neue"/>
              <a:sym typeface="Helvetica Neue"/>
            </a:endParaRPr>
          </a:p>
          <a:p>
            <a:pPr marL="0" lvl="0" indent="0" algn="l" rtl="0">
              <a:spcBef>
                <a:spcPts val="0"/>
              </a:spcBef>
              <a:spcAft>
                <a:spcPts val="0"/>
              </a:spcAft>
              <a:buNone/>
            </a:pPr>
            <a:endParaRPr i="1">
              <a:latin typeface="Helvetica Neue"/>
              <a:ea typeface="Helvetica Neue"/>
              <a:cs typeface="Helvetica Neue"/>
              <a:sym typeface="Helvetica Neue"/>
            </a:endParaRPr>
          </a:p>
        </p:txBody>
      </p:sp>
      <p:pic>
        <p:nvPicPr>
          <p:cNvPr id="251" name="Google Shape;251;p27"/>
          <p:cNvPicPr preferRelativeResize="0">
            <a:picLocks noGrp="1"/>
          </p:cNvPicPr>
          <p:nvPr>
            <p:ph type="pic" idx="3"/>
          </p:nvPr>
        </p:nvPicPr>
        <p:blipFill rotWithShape="1">
          <a:blip r:embed="rId3">
            <a:alphaModFix/>
          </a:blip>
          <a:srcRect t="13704" b="13704"/>
          <a:stretch/>
        </p:blipFill>
        <p:spPr>
          <a:xfrm>
            <a:off x="666550" y="1463175"/>
            <a:ext cx="3328200" cy="2288100"/>
          </a:xfrm>
          <a:prstGeom prst="roundRect">
            <a:avLst>
              <a:gd name="adj" fmla="val 16667"/>
            </a:avLst>
          </a:prstGeom>
        </p:spPr>
      </p:pic>
      <p:sp>
        <p:nvSpPr>
          <p:cNvPr id="252" name="Google Shape;252;p27"/>
          <p:cNvSpPr txBox="1">
            <a:spLocks noGrp="1"/>
          </p:cNvSpPr>
          <p:nvPr>
            <p:ph type="subTitle" idx="2"/>
          </p:nvPr>
        </p:nvSpPr>
        <p:spPr>
          <a:xfrm>
            <a:off x="581075" y="3919425"/>
            <a:ext cx="8063700" cy="4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1"/>
              <a:t>2. Écrivez ici votre deuxième fait.</a:t>
            </a:r>
            <a:endParaRPr b="1"/>
          </a:p>
        </p:txBody>
      </p:sp>
      <p:sp>
        <p:nvSpPr>
          <p:cNvPr id="253" name="Google Shape;253;p27"/>
          <p:cNvSpPr txBox="1">
            <a:spLocks noGrp="1"/>
          </p:cNvSpPr>
          <p:nvPr>
            <p:ph type="body" idx="1"/>
          </p:nvPr>
        </p:nvSpPr>
        <p:spPr>
          <a:xfrm>
            <a:off x="4239675" y="4330425"/>
            <a:ext cx="4083300" cy="22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254" name="Google Shape;254;p27"/>
          <p:cNvPicPr preferRelativeResize="0">
            <a:picLocks noGrp="1"/>
          </p:cNvPicPr>
          <p:nvPr>
            <p:ph type="pic" idx="4"/>
          </p:nvPr>
        </p:nvPicPr>
        <p:blipFill rotWithShape="1">
          <a:blip r:embed="rId3">
            <a:alphaModFix/>
          </a:blip>
          <a:srcRect t="13704" b="13704"/>
          <a:stretch/>
        </p:blipFill>
        <p:spPr>
          <a:xfrm>
            <a:off x="666550" y="4330400"/>
            <a:ext cx="3328200" cy="2288100"/>
          </a:xfrm>
          <a:prstGeom prst="roundRect">
            <a:avLst>
              <a:gd name="adj" fmla="val 16667"/>
            </a:avLst>
          </a:prstGeom>
        </p:spPr>
      </p:pic>
      <p:sp>
        <p:nvSpPr>
          <p:cNvPr id="255" name="Google Shape;255;p27"/>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title" idx="5"/>
          </p:nvPr>
        </p:nvSpPr>
        <p:spPr>
          <a:xfrm>
            <a:off x="7092875" y="0"/>
            <a:ext cx="2051100" cy="281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CA"/>
              <a:t>Modèle d’un site internet</a:t>
            </a:r>
            <a:endParaRPr/>
          </a:p>
        </p:txBody>
      </p:sp>
      <p:sp>
        <p:nvSpPr>
          <p:cNvPr id="261" name="Google Shape;261;p28"/>
          <p:cNvSpPr txBox="1">
            <a:spLocks noGrp="1"/>
          </p:cNvSpPr>
          <p:nvPr>
            <p:ph type="subTitle" idx="2"/>
          </p:nvPr>
        </p:nvSpPr>
        <p:spPr>
          <a:xfrm>
            <a:off x="581075" y="1023825"/>
            <a:ext cx="8063700" cy="4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1"/>
              <a:t>3. Écrivez ici votre troisième fait.</a:t>
            </a:r>
            <a:endParaRPr b="1"/>
          </a:p>
        </p:txBody>
      </p:sp>
      <p:sp>
        <p:nvSpPr>
          <p:cNvPr id="262" name="Google Shape;262;p28"/>
          <p:cNvSpPr txBox="1">
            <a:spLocks noGrp="1"/>
          </p:cNvSpPr>
          <p:nvPr>
            <p:ph type="body" idx="1"/>
          </p:nvPr>
        </p:nvSpPr>
        <p:spPr>
          <a:xfrm>
            <a:off x="4239675" y="1434825"/>
            <a:ext cx="4083300" cy="22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263" name="Google Shape;263;p28"/>
          <p:cNvPicPr preferRelativeResize="0">
            <a:picLocks noGrp="1"/>
          </p:cNvPicPr>
          <p:nvPr>
            <p:ph type="pic" idx="3"/>
          </p:nvPr>
        </p:nvPicPr>
        <p:blipFill rotWithShape="1">
          <a:blip r:embed="rId3">
            <a:alphaModFix/>
          </a:blip>
          <a:srcRect t="13704" b="13704"/>
          <a:stretch/>
        </p:blipFill>
        <p:spPr>
          <a:xfrm>
            <a:off x="666550" y="1463175"/>
            <a:ext cx="3328200" cy="2288100"/>
          </a:xfrm>
          <a:prstGeom prst="roundRect">
            <a:avLst>
              <a:gd name="adj" fmla="val 16667"/>
            </a:avLst>
          </a:prstGeom>
        </p:spPr>
      </p:pic>
      <p:sp>
        <p:nvSpPr>
          <p:cNvPr id="264" name="Google Shape;264;p28"/>
          <p:cNvSpPr txBox="1">
            <a:spLocks noGrp="1"/>
          </p:cNvSpPr>
          <p:nvPr>
            <p:ph type="subTitle" idx="2"/>
          </p:nvPr>
        </p:nvSpPr>
        <p:spPr>
          <a:xfrm>
            <a:off x="581075" y="3919425"/>
            <a:ext cx="8063700" cy="4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1"/>
              <a:t>4. Écrivez ici votre quatrième fait.</a:t>
            </a:r>
            <a:endParaRPr b="1"/>
          </a:p>
        </p:txBody>
      </p:sp>
      <p:sp>
        <p:nvSpPr>
          <p:cNvPr id="265" name="Google Shape;265;p28"/>
          <p:cNvSpPr txBox="1">
            <a:spLocks noGrp="1"/>
          </p:cNvSpPr>
          <p:nvPr>
            <p:ph type="body" idx="1"/>
          </p:nvPr>
        </p:nvSpPr>
        <p:spPr>
          <a:xfrm>
            <a:off x="4239675" y="4330425"/>
            <a:ext cx="4083300" cy="22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266" name="Google Shape;266;p28"/>
          <p:cNvPicPr preferRelativeResize="0">
            <a:picLocks noGrp="1"/>
          </p:cNvPicPr>
          <p:nvPr>
            <p:ph type="pic" idx="4"/>
          </p:nvPr>
        </p:nvPicPr>
        <p:blipFill rotWithShape="1">
          <a:blip r:embed="rId3">
            <a:alphaModFix/>
          </a:blip>
          <a:srcRect t="13704" b="13704"/>
          <a:stretch/>
        </p:blipFill>
        <p:spPr>
          <a:xfrm>
            <a:off x="666550" y="4330400"/>
            <a:ext cx="3328200" cy="2288100"/>
          </a:xfrm>
          <a:prstGeom prst="roundRect">
            <a:avLst>
              <a:gd name="adj" fmla="val 16667"/>
            </a:avLst>
          </a:prstGeom>
        </p:spPr>
      </p:pic>
      <p:sp>
        <p:nvSpPr>
          <p:cNvPr id="267" name="Google Shape;267;p28"/>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title" idx="5"/>
          </p:nvPr>
        </p:nvSpPr>
        <p:spPr>
          <a:xfrm>
            <a:off x="7092875" y="0"/>
            <a:ext cx="2051100" cy="281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CA"/>
              <a:t>Modèle d’un site internet</a:t>
            </a:r>
            <a:endParaRPr/>
          </a:p>
        </p:txBody>
      </p:sp>
      <p:sp>
        <p:nvSpPr>
          <p:cNvPr id="273" name="Google Shape;273;p29"/>
          <p:cNvSpPr txBox="1">
            <a:spLocks noGrp="1"/>
          </p:cNvSpPr>
          <p:nvPr>
            <p:ph type="subTitle" idx="2"/>
          </p:nvPr>
        </p:nvSpPr>
        <p:spPr>
          <a:xfrm>
            <a:off x="581075" y="1023825"/>
            <a:ext cx="8063700" cy="4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1"/>
              <a:t>5. Écrivez ici votre cinquième fait.</a:t>
            </a:r>
            <a:endParaRPr b="1"/>
          </a:p>
        </p:txBody>
      </p:sp>
      <p:sp>
        <p:nvSpPr>
          <p:cNvPr id="274" name="Google Shape;274;p29"/>
          <p:cNvSpPr txBox="1">
            <a:spLocks noGrp="1"/>
          </p:cNvSpPr>
          <p:nvPr>
            <p:ph type="body" idx="1"/>
          </p:nvPr>
        </p:nvSpPr>
        <p:spPr>
          <a:xfrm>
            <a:off x="4239675" y="1434825"/>
            <a:ext cx="4083300" cy="22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275" name="Google Shape;275;p29"/>
          <p:cNvPicPr preferRelativeResize="0">
            <a:picLocks noGrp="1"/>
          </p:cNvPicPr>
          <p:nvPr>
            <p:ph type="pic" idx="3"/>
          </p:nvPr>
        </p:nvPicPr>
        <p:blipFill rotWithShape="1">
          <a:blip r:embed="rId3">
            <a:alphaModFix/>
          </a:blip>
          <a:srcRect t="13704" b="13704"/>
          <a:stretch/>
        </p:blipFill>
        <p:spPr>
          <a:xfrm>
            <a:off x="666550" y="1463175"/>
            <a:ext cx="3328200" cy="2288100"/>
          </a:xfrm>
          <a:prstGeom prst="roundRect">
            <a:avLst>
              <a:gd name="adj" fmla="val 16667"/>
            </a:avLst>
          </a:prstGeom>
        </p:spPr>
      </p:pic>
      <p:sp>
        <p:nvSpPr>
          <p:cNvPr id="276" name="Google Shape;276;p29"/>
          <p:cNvSpPr txBox="1">
            <a:spLocks noGrp="1"/>
          </p:cNvSpPr>
          <p:nvPr>
            <p:ph type="subTitle" idx="2"/>
          </p:nvPr>
        </p:nvSpPr>
        <p:spPr>
          <a:xfrm>
            <a:off x="581075" y="3919425"/>
            <a:ext cx="8063700" cy="41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1"/>
              <a:t>6. Écrivez ici votre sixième fait.</a:t>
            </a:r>
            <a:endParaRPr b="1"/>
          </a:p>
        </p:txBody>
      </p:sp>
      <p:sp>
        <p:nvSpPr>
          <p:cNvPr id="277" name="Google Shape;277;p29"/>
          <p:cNvSpPr txBox="1">
            <a:spLocks noGrp="1"/>
          </p:cNvSpPr>
          <p:nvPr>
            <p:ph type="body" idx="1"/>
          </p:nvPr>
        </p:nvSpPr>
        <p:spPr>
          <a:xfrm>
            <a:off x="4239675" y="4330425"/>
            <a:ext cx="4083300" cy="22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278" name="Google Shape;278;p29"/>
          <p:cNvPicPr preferRelativeResize="0">
            <a:picLocks noGrp="1"/>
          </p:cNvPicPr>
          <p:nvPr>
            <p:ph type="pic" idx="4"/>
          </p:nvPr>
        </p:nvPicPr>
        <p:blipFill rotWithShape="1">
          <a:blip r:embed="rId3">
            <a:alphaModFix/>
          </a:blip>
          <a:srcRect t="13704" b="13704"/>
          <a:stretch/>
        </p:blipFill>
        <p:spPr>
          <a:xfrm>
            <a:off x="666550" y="4330400"/>
            <a:ext cx="3328200" cy="2288100"/>
          </a:xfrm>
          <a:prstGeom prst="roundRect">
            <a:avLst>
              <a:gd name="adj" fmla="val 16667"/>
            </a:avLst>
          </a:prstGeom>
        </p:spPr>
      </p:pic>
      <p:sp>
        <p:nvSpPr>
          <p:cNvPr id="279" name="Google Shape;279;p29"/>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fr-CA"/>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School 2.0">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On-screen Show (4:3)</PresentationFormat>
  <Paragraphs>80</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Nunito</vt:lpstr>
      <vt:lpstr>Archivo Black</vt:lpstr>
      <vt:lpstr>Helvetica Neue</vt:lpstr>
      <vt:lpstr>Nunito ExtraBold</vt:lpstr>
      <vt:lpstr>Simple Light</vt:lpstr>
      <vt:lpstr>Ocean School 2.0</vt:lpstr>
      <vt:lpstr>LES QUATRE ROIS</vt:lpstr>
      <vt:lpstr>Voici votre défi :</vt:lpstr>
      <vt:lpstr>Points chauds de biodiversité</vt:lpstr>
      <vt:lpstr>Points chauds de biodiversité</vt:lpstr>
      <vt:lpstr>Points chauds de biodiversité</vt:lpstr>
      <vt:lpstr>Modèle d’un site internet</vt:lpstr>
      <vt:lpstr>Modèle d’un site internet</vt:lpstr>
      <vt:lpstr>Modèle d’un site internet</vt:lpstr>
      <vt:lpstr>Modèle d’un site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QUATRE ROIS</dc:title>
  <dc:creator>Lenovo</dc:creator>
  <cp:lastModifiedBy>Lenovo</cp:lastModifiedBy>
  <cp:revision>1</cp:revision>
  <dcterms:modified xsi:type="dcterms:W3CDTF">2022-10-26T20:21:21Z</dcterms:modified>
</cp:coreProperties>
</file>