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Archivo Black" panose="020B0604020202020204" charset="0"/>
      <p:regular r:id="rId6"/>
    </p:embeddedFont>
    <p:embeddedFont>
      <p:font typeface="Helvetica Neue" panose="020B0604020202020204" charset="0"/>
      <p:regular r:id="rId7"/>
      <p:bold r:id="rId8"/>
      <p:italic r:id="rId9"/>
      <p:boldItalic r:id="rId10"/>
    </p:embeddedFont>
    <p:embeddedFont>
      <p:font typeface="Nuni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e94c4fd41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11e94c4fd41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e94c4fd41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e94c4fd41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e94c4fd41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e94c4fd41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Challenge/To-do slide 1">
  <p:cSld name="CUSTOM_4_2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0300" y="992050"/>
            <a:ext cx="8783400" cy="615600"/>
          </a:xfrm>
          <a:prstGeom prst="roundRect">
            <a:avLst>
              <a:gd name="adj" fmla="val 32632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80300" y="989975"/>
            <a:ext cx="5695800" cy="431100"/>
          </a:xfrm>
          <a:prstGeom prst="roundRect">
            <a:avLst>
              <a:gd name="adj" fmla="val 32632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75700" y="983575"/>
            <a:ext cx="2232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80300" y="1856426"/>
            <a:ext cx="4283100" cy="4803300"/>
          </a:xfrm>
          <a:prstGeom prst="roundRect">
            <a:avLst>
              <a:gd name="adj" fmla="val 5580"/>
            </a:avLst>
          </a:prstGeom>
          <a:solidFill>
            <a:srgbClr val="EFEFEF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267300" y="2151161"/>
            <a:ext cx="419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993340" y="2880459"/>
            <a:ext cx="32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993340" y="3809109"/>
            <a:ext cx="32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993340" y="4890184"/>
            <a:ext cx="32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5"/>
          </p:nvPr>
        </p:nvSpPr>
        <p:spPr>
          <a:xfrm>
            <a:off x="4724350" y="1856550"/>
            <a:ext cx="4239300" cy="4803300"/>
          </a:xfrm>
          <a:prstGeom prst="roundRect">
            <a:avLst>
              <a:gd name="adj" fmla="val 5994"/>
            </a:avLst>
          </a:prstGeom>
          <a:noFill/>
          <a:ln>
            <a:noFill/>
          </a:ln>
        </p:spPr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6"/>
          </p:nvPr>
        </p:nvSpPr>
        <p:spPr>
          <a:xfrm>
            <a:off x="2430000" y="989100"/>
            <a:ext cx="653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1">
          <p15:clr>
            <a:srgbClr val="FA7B17"/>
          </p15:clr>
        </p15:guide>
        <p15:guide id="2" pos="153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CUSTOM_3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63050" y="76725"/>
            <a:ext cx="9006900" cy="9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8125" y="1902050"/>
            <a:ext cx="28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07250" y="2881750"/>
            <a:ext cx="22902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509025" y="3772400"/>
            <a:ext cx="23031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3"/>
          </p:nvPr>
        </p:nvSpPr>
        <p:spPr>
          <a:xfrm>
            <a:off x="598100" y="4706875"/>
            <a:ext cx="16668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4"/>
          </p:nvPr>
        </p:nvSpPr>
        <p:spPr>
          <a:xfrm>
            <a:off x="5702375" y="4181075"/>
            <a:ext cx="3422700" cy="193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body" idx="5"/>
          </p:nvPr>
        </p:nvSpPr>
        <p:spPr>
          <a:xfrm>
            <a:off x="661425" y="3924800"/>
            <a:ext cx="23031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6"/>
          </p:nvPr>
        </p:nvSpPr>
        <p:spPr>
          <a:xfrm>
            <a:off x="750500" y="4859275"/>
            <a:ext cx="16668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7"/>
          </p:nvPr>
        </p:nvSpPr>
        <p:spPr>
          <a:xfrm>
            <a:off x="813825" y="4077200"/>
            <a:ext cx="23031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50638" cy="338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306" y="0"/>
            <a:ext cx="3488835" cy="338034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/>
          <p:nvPr/>
        </p:nvSpPr>
        <p:spPr>
          <a:xfrm>
            <a:off x="2248425" y="1"/>
            <a:ext cx="4341000" cy="2574300"/>
          </a:xfrm>
          <a:prstGeom prst="rect">
            <a:avLst/>
          </a:prstGeom>
          <a:solidFill>
            <a:srgbClr val="189C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8"/>
          </p:nvPr>
        </p:nvSpPr>
        <p:spPr>
          <a:xfrm>
            <a:off x="6064875" y="76725"/>
            <a:ext cx="31056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highlight>
                  <a:schemeClr val="lt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">
  <p:cSld name="TITLE_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63050" y="76725"/>
            <a:ext cx="9006900" cy="9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16" y="152400"/>
            <a:ext cx="8783400" cy="2514900"/>
          </a:xfrm>
          <a:prstGeom prst="roundRect">
            <a:avLst>
              <a:gd name="adj" fmla="val 8658"/>
            </a:avLst>
          </a:prstGeom>
          <a:noFill/>
          <a:ln>
            <a:noFill/>
          </a:ln>
        </p:spPr>
      </p:pic>
      <p:pic>
        <p:nvPicPr>
          <p:cNvPr id="38" name="Google Shape;38;p4" title="Ocean School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450" y="483600"/>
            <a:ext cx="1053100" cy="3502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80275" y="1072575"/>
            <a:ext cx="8783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Black"/>
              <a:buNone/>
              <a:defRPr sz="60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1"/>
          </p:nvPr>
        </p:nvSpPr>
        <p:spPr>
          <a:xfrm>
            <a:off x="180275" y="1968275"/>
            <a:ext cx="8783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2"/>
          </p:nvPr>
        </p:nvSpPr>
        <p:spPr>
          <a:xfrm>
            <a:off x="4358950" y="3838800"/>
            <a:ext cx="4044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3"/>
          </p:nvPr>
        </p:nvSpPr>
        <p:spPr>
          <a:xfrm>
            <a:off x="5338225" y="5141850"/>
            <a:ext cx="3065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>
            <a:spLocks noGrp="1"/>
          </p:cNvSpPr>
          <p:nvPr>
            <p:ph type="pic" idx="4"/>
          </p:nvPr>
        </p:nvSpPr>
        <p:spPr>
          <a:xfrm>
            <a:off x="157491" y="2907550"/>
            <a:ext cx="3776100" cy="3754800"/>
          </a:xfrm>
          <a:prstGeom prst="roundRect">
            <a:avLst>
              <a:gd name="adj" fmla="val 717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2"/>
          </p:nvPr>
        </p:nvSpPr>
        <p:spPr>
          <a:xfrm>
            <a:off x="8875275" y="6662075"/>
            <a:ext cx="447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4">
          <p15:clr>
            <a:srgbClr val="EA4335"/>
          </p15:clr>
        </p15:guide>
        <p15:guide id="2" orient="horz" pos="4195">
          <p15:clr>
            <a:srgbClr val="EA4335"/>
          </p15:clr>
        </p15:guide>
        <p15:guide id="3" pos="564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80275" y="920175"/>
            <a:ext cx="87834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/>
              <a:t>360° FISHING</a:t>
            </a:r>
            <a:endParaRPr sz="6700"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80275" y="2044475"/>
            <a:ext cx="8783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Atlantic Ocean</a:t>
            </a:r>
            <a:endParaRPr/>
          </a:p>
        </p:txBody>
      </p:sp>
      <p:pic>
        <p:nvPicPr>
          <p:cNvPr id="51" name="Google Shape;51;p5" title="Open quote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6737" y="3372650"/>
            <a:ext cx="420296" cy="2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>
            <a:spLocks noGrp="1"/>
          </p:cNvSpPr>
          <p:nvPr>
            <p:ph type="body" idx="2"/>
          </p:nvPr>
        </p:nvSpPr>
        <p:spPr>
          <a:xfrm>
            <a:off x="4358950" y="3838800"/>
            <a:ext cx="4176300" cy="18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used to count the lumpfish and the cod fish coming up. Just got a little bit older, I started hauling other stuff … Just learn, keep your eyes open. Stay out of danger. Watching over the years, watching me father and me grandfather. It can be exciting, the job itself.</a:t>
            </a:r>
            <a:endParaRPr/>
          </a:p>
        </p:txBody>
      </p:sp>
      <p:pic>
        <p:nvPicPr>
          <p:cNvPr id="53" name="Google Shape;53;p5" title="Close quote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" r="495"/>
          <a:stretch/>
        </p:blipFill>
        <p:spPr>
          <a:xfrm>
            <a:off x="7935762" y="6017463"/>
            <a:ext cx="420296" cy="2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>
            <a:spLocks noGrp="1"/>
          </p:cNvSpPr>
          <p:nvPr>
            <p:ph type="body" idx="3"/>
          </p:nvPr>
        </p:nvSpPr>
        <p:spPr>
          <a:xfrm>
            <a:off x="6334775" y="5675250"/>
            <a:ext cx="17025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Michael Ford</a:t>
            </a:r>
            <a:endParaRPr/>
          </a:p>
        </p:txBody>
      </p:sp>
      <p:pic>
        <p:nvPicPr>
          <p:cNvPr id="55" name="Google Shape;55;p5" descr="A fisher holding a green rope sits on top of a blue boat called Donna.&#10;" title="Fisher sitting on a boat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275" y="2905200"/>
            <a:ext cx="3753300" cy="3754800"/>
          </a:xfrm>
          <a:prstGeom prst="roundRect">
            <a:avLst>
              <a:gd name="adj" fmla="val 6538"/>
            </a:avLst>
          </a:prstGeom>
          <a:noFill/>
          <a:ln>
            <a:noFill/>
          </a:ln>
        </p:spPr>
      </p:pic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175700" y="983575"/>
            <a:ext cx="2232000" cy="437400"/>
          </a:xfrm>
          <a:prstGeom prst="rect">
            <a:avLst/>
          </a:prstGeom>
        </p:spPr>
        <p:txBody>
          <a:bodyPr spcFirstLastPara="1" wrap="square" lIns="91425" tIns="72000" rIns="91425" bIns="91425" anchor="t" anchorCtr="0">
            <a:noAutofit/>
          </a:bodyPr>
          <a:lstStyle/>
          <a:p>
            <a:pPr marL="2159999" lvl="0" indent="-215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Here’s your challenge:</a:t>
            </a:r>
            <a:endParaRPr i="1"/>
          </a:p>
        </p:txBody>
      </p:sp>
      <p:sp>
        <p:nvSpPr>
          <p:cNvPr id="62" name="Google Shape;62;p6"/>
          <p:cNvSpPr txBox="1">
            <a:spLocks noGrp="1"/>
          </p:cNvSpPr>
          <p:nvPr>
            <p:ph type="subTitle" idx="6"/>
          </p:nvPr>
        </p:nvSpPr>
        <p:spPr>
          <a:xfrm>
            <a:off x="2355350" y="989100"/>
            <a:ext cx="6608400" cy="615600"/>
          </a:xfrm>
          <a:prstGeom prst="rect">
            <a:avLst/>
          </a:prstGeom>
        </p:spPr>
        <p:txBody>
          <a:bodyPr spcFirstLastPara="1" wrap="square" lIns="91425" tIns="7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 job posting explaining what skills are needed for a fisherman or woman.</a:t>
            </a: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267300" y="2151161"/>
            <a:ext cx="41961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your to-do list:</a:t>
            </a:r>
            <a:endParaRPr/>
          </a:p>
        </p:txBody>
      </p:sp>
      <p:sp>
        <p:nvSpPr>
          <p:cNvPr id="64" name="Google Shape;64;p6"/>
          <p:cNvSpPr txBox="1"/>
          <p:nvPr/>
        </p:nvSpPr>
        <p:spPr>
          <a:xfrm>
            <a:off x="285648" y="2880450"/>
            <a:ext cx="70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Step 1</a:t>
            </a:r>
            <a:endParaRPr b="1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993340" y="2880459"/>
            <a:ext cx="3201000" cy="615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 the skills needed for a fisherman.</a:t>
            </a:r>
            <a:endParaRPr/>
          </a:p>
        </p:txBody>
      </p:sp>
      <p:sp>
        <p:nvSpPr>
          <p:cNvPr id="66" name="Google Shape;66;p6"/>
          <p:cNvSpPr txBox="1"/>
          <p:nvPr/>
        </p:nvSpPr>
        <p:spPr>
          <a:xfrm rot="2915">
            <a:off x="276045" y="3809275"/>
            <a:ext cx="70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Step 2</a:t>
            </a:r>
            <a:endParaRPr b="1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3"/>
          </p:nvPr>
        </p:nvSpPr>
        <p:spPr>
          <a:xfrm>
            <a:off x="993340" y="3809109"/>
            <a:ext cx="3201000" cy="615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lang="en" u="sng">
                <a:solidFill>
                  <a:schemeClr val="hlink"/>
                </a:solidFill>
                <a:hlinkClick r:id="rId3" action="ppaction://hlinksldjump"/>
              </a:rPr>
              <a:t>slide 3</a:t>
            </a:r>
            <a:r>
              <a:rPr lang="en"/>
              <a:t> to create your job posting.</a:t>
            </a:r>
            <a:endParaRPr/>
          </a:p>
        </p:txBody>
      </p:sp>
      <p:sp>
        <p:nvSpPr>
          <p:cNvPr id="68" name="Google Shape;68;p6"/>
          <p:cNvSpPr txBox="1"/>
          <p:nvPr/>
        </p:nvSpPr>
        <p:spPr>
          <a:xfrm>
            <a:off x="285652" y="4890200"/>
            <a:ext cx="698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Step 3</a:t>
            </a:r>
            <a:endParaRPr b="1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4"/>
          </p:nvPr>
        </p:nvSpPr>
        <p:spPr>
          <a:xfrm>
            <a:off x="993340" y="4890184"/>
            <a:ext cx="3201000" cy="615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 your work - Have a friend read your posting to help find mistakes! </a:t>
            </a:r>
            <a:endParaRPr/>
          </a:p>
        </p:txBody>
      </p:sp>
      <p:pic>
        <p:nvPicPr>
          <p:cNvPr id="70" name="Google Shape;70;p6" descr="A man in a ball cap, a red flannel jacket, and sunglasses stands outside, examining a piece of dried fish. More pieces of dried fish are piled on a net behind him.&#10;" title="Man examining pieces of dried fish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350" y="1856550"/>
            <a:ext cx="4239300" cy="4803300"/>
          </a:xfrm>
          <a:prstGeom prst="roundRect">
            <a:avLst>
              <a:gd name="adj" fmla="val 16667"/>
            </a:avLst>
          </a:prstGeom>
        </p:spPr>
      </p:pic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 idx="8"/>
          </p:nvPr>
        </p:nvSpPr>
        <p:spPr>
          <a:xfrm>
            <a:off x="7830375" y="76725"/>
            <a:ext cx="1340100" cy="3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post template</a:t>
            </a:r>
            <a:endParaRPr/>
          </a:p>
        </p:txBody>
      </p:sp>
      <p:sp>
        <p:nvSpPr>
          <p:cNvPr id="77" name="Google Shape;77;p7"/>
          <p:cNvSpPr txBox="1"/>
          <p:nvPr/>
        </p:nvSpPr>
        <p:spPr>
          <a:xfrm>
            <a:off x="0" y="212625"/>
            <a:ext cx="9144000" cy="2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8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 hiring!</a:t>
            </a:r>
            <a:endParaRPr sz="88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your office to the ocean.</a:t>
            </a:r>
            <a:endParaRPr sz="3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146400" y="2744950"/>
            <a:ext cx="13401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  <a:latin typeface="Archivo Black"/>
                <a:ea typeface="Archivo Black"/>
                <a:cs typeface="Archivo Black"/>
                <a:sym typeface="Archivo Black"/>
              </a:rPr>
              <a:t>JOB TITLE:</a:t>
            </a:r>
            <a:endParaRPr>
              <a:solidFill>
                <a:srgbClr val="20124D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7"/>
          </p:nvPr>
        </p:nvSpPr>
        <p:spPr>
          <a:xfrm>
            <a:off x="1404550" y="2757175"/>
            <a:ext cx="3962700" cy="395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146400" y="3311000"/>
            <a:ext cx="16596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012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description</a:t>
            </a:r>
            <a:endParaRPr b="1">
              <a:solidFill>
                <a:srgbClr val="2012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173825" y="3706400"/>
            <a:ext cx="4659900" cy="987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3"/>
          </p:nvPr>
        </p:nvSpPr>
        <p:spPr>
          <a:xfrm>
            <a:off x="146400" y="4862250"/>
            <a:ext cx="16596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012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Skills required</a:t>
            </a:r>
            <a:endParaRPr b="1">
              <a:solidFill>
                <a:srgbClr val="2012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5"/>
          </p:nvPr>
        </p:nvSpPr>
        <p:spPr>
          <a:xfrm>
            <a:off x="179613" y="5260775"/>
            <a:ext cx="4659900" cy="1385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7" descr="A spot where you can put an image.  The text reads: &quot;This spot is for your image! 1. Right-click on this grey box. 2 Select Replace Image (Google Slides) or Select Change Image (PowerPoint). 3. Choose your own image.&quot;" title="Image placeholder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029" y="3152575"/>
            <a:ext cx="3791700" cy="3493200"/>
          </a:xfrm>
          <a:prstGeom prst="roundRect">
            <a:avLst>
              <a:gd name="adj" fmla="val 14095"/>
            </a:avLst>
          </a:prstGeom>
          <a:noFill/>
          <a:ln>
            <a:noFill/>
          </a:ln>
        </p:spPr>
      </p:pic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 School 2.0">
  <a:themeElements>
    <a:clrScheme name="Simple Light">
      <a:dk1>
        <a:srgbClr val="181245"/>
      </a:dk1>
      <a:lt1>
        <a:srgbClr val="FFFFFF"/>
      </a:lt1>
      <a:dk2>
        <a:srgbClr val="EDA226"/>
      </a:dk2>
      <a:lt2>
        <a:srgbClr val="FFFFFF"/>
      </a:lt2>
      <a:accent1>
        <a:srgbClr val="5CC61E"/>
      </a:accent1>
      <a:accent2>
        <a:srgbClr val="A7E84C"/>
      </a:accent2>
      <a:accent3>
        <a:srgbClr val="34A2DE"/>
      </a:accent3>
      <a:accent4>
        <a:srgbClr val="4ECBC3"/>
      </a:accent4>
      <a:accent5>
        <a:srgbClr val="584DD7"/>
      </a:accent5>
      <a:accent6>
        <a:srgbClr val="A566D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On-screen Show 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Archivo Black</vt:lpstr>
      <vt:lpstr>Helvetica Neue</vt:lpstr>
      <vt:lpstr>Nunito</vt:lpstr>
      <vt:lpstr>Arial</vt:lpstr>
      <vt:lpstr>Ocean School 2.0</vt:lpstr>
      <vt:lpstr>360° FISHING</vt:lpstr>
      <vt:lpstr>Here’s your challenge:</vt:lpstr>
      <vt:lpstr>Job post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360° FISHING</dc:title>
  <dc:creator>Lenovo</dc:creator>
  <cp:lastModifiedBy>Lenovo</cp:lastModifiedBy>
  <cp:revision>1</cp:revision>
  <dcterms:modified xsi:type="dcterms:W3CDTF">2022-09-16T14:52:26Z</dcterms:modified>
</cp:coreProperties>
</file>